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3E3ABC6-38CE-4E93-AC47-9392F9DB538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FBCE0E8-D1E8-466E-80C1-FACB684BBA0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B5AC57E-AE82-4BB9-A6A6-FD49BF72691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F286B90-04E1-4F8E-952C-5242EEB3FE1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FB93D8C-CCF7-4B94-9F37-8B3C812D15E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A616E3B-86E0-4FA5-8751-0452CBB39FC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F2834B3-775A-4562-9761-E498ED3C567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0BA6AFE-49D8-470F-AFE2-12104027BA7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55299BC-7997-4365-BAA2-5F708C16E49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3FC3884-8CEA-43A5-BF92-30DC99765D1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097FDF1-E507-4DC8-B413-B8F714EE1C4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6806710411700604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8386" y="1188770"/>
            <a:ext cx="8744102"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多重耐药菌的预防控制措施</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多重耐药菌的传播途径</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预防多重耐药菌感染的措施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控制多重耐药菌感染的措施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引言</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传播途径</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多重耐药菌主要通过接触传播，如医院、养老院等医疗机构的患者和医护人员之间的接触。此外，患者与家属之间的接触也可能导致传播。</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多重耐药菌的出现</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随着抗生素的广泛使用，多重耐药菌逐渐成为全球性的公共卫生问题。这些细菌对多种抗生素产生耐药性，给治疗带来极大的挑战。</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危害</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多重耐药菌可引起各种感染，如肺炎、泌尿道感染、血流感染等，治疗难度大，病死率高。</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2083" r="12083"/>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9750" r="9750"/>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t="4833" b="4833"/>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背景介绍</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减少抗生素滥用</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通过加强宣传和教育，提高公众对抗生素使用的认识，减少抗生素滥用现象，降低多重耐药菌的产生。</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提高医疗质量</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预防控制多重耐药菌的传播，有助于提高医疗质量，降低患者病死率，减轻患者和家属的负担。</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预防控制多重耐药菌的传播</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采取有效的预防控制措施，降低多重耐药菌的传播风险，保护患者和医护人员的健康。</a:t>
            </a:r>
          </a:p>
        </p:txBody>
      </p:sp>
      <p:pic>
        <p:nvPicPr>
          <p:cNvPr id="10" name="Picture 10"/>
          <p:cNvPicPr>
            <a:picLocks noChangeAspect="1"/>
          </p:cNvPicPr>
          <p:nvPr/>
        </p:nvPicPr>
        <p:blipFill>
          <a:blip r:embed="rId2"/>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多重耐药菌的传播途径</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接触传播是指多重耐药菌通过直接或间接接触患者或污染物品而传播。例如，医护人员与患者接触时，若未采取有效的防护措施，可能会将多重耐药菌传递给其他患者或自身。</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为预防接触传播，应加强手卫生，医护人员接触患者前后均需洗手或使用手部消毒剂；对患者接触频繁的物体表面进行定期清洁和消毒；对多重耐药菌感染患者采取隔离措施，减少不必要的人员接触。</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接触传播</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13594" r="13594"/>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共同媒介物传播是指多重耐药菌附着在物体表面或通过水源、食物等途径传播。例如，患者使用过的医疗器械、卫生间、病房内的水龙头、门把手等都可能成为传播源。</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为预防共同媒介物传播，应对患者使用过的医疗器械进行彻底清洁和消毒；加强卫生间等公共区域的清洁和消毒频次；对水源进行定期检测，确保水质安全；注意食物的清洁和保存方式，避免污染。</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共同媒介物传播</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7541" b="17541"/>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空气传播</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空气传播是指多重耐药菌在空气中长时间悬浮，并随空气流动而传播。例如，患者咳嗽、打喷嚏时，细菌可随飞沫传播给近距离的人。</a:t>
            </a:r>
            <a:endParaRPr lang="en-US" sz="1100"/>
          </a:p>
        </p:txBody>
      </p:sp>
      <p:sp>
        <p:nvSpPr>
          <p:cNvPr id="27" name="AutoShape 27"/>
          <p:cNvSpPr/>
          <p:nvPr/>
        </p:nvSpPr>
        <p:spPr>
          <a:xfrm>
            <a:off x="590191" y="415758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为预防空气传播，应加强病房通风换气，保持室内空气流通；患者佩戴口罩，减少飞沫传播；对空气进行定期消毒，杀灭空气中的细菌。</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预防多重耐药菌感染的措施</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l="5462" r="5462"/>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7901" b="7901"/>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提高手卫生依从性</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配备充足的手卫生设施</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在医疗机构的各个区域，包括病房、手术室、实验室等，设置洗手池、干手器、手消毒液等设施，方便医护人员和患者进行手卫生操作。</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加强手卫生宣传教育</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通过宣传海报、视频、培训等形式，向医护人员和患者宣传手卫生的重要性和正确的手卫生方法，提高手卫生意识。</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定期监测手卫生依从性</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定期对医护人员和患者进行手卫生依从性的监测和评估，发现问题及时整改，提高手卫生的执行率。</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https://d.book118.com/568067104117006047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7F7F7"/>
      </a:dk1>
      <a:lt1>
        <a:srgbClr val="000000"/>
      </a:lt1>
      <a:dk2>
        <a:srgbClr val="FFFFFF"/>
      </a:dk2>
      <a:lt2>
        <a:srgbClr val="000000"/>
      </a:lt2>
      <a:accent1>
        <a:srgbClr val="8C8C8C"/>
      </a:accent1>
      <a:accent2>
        <a:srgbClr val="A8A8A8"/>
      </a:accent2>
      <a:accent3>
        <a:srgbClr val="7B7B7B"/>
      </a:accent3>
      <a:accent4>
        <a:srgbClr val="515151"/>
      </a:accent4>
      <a:accent5>
        <a:srgbClr val="60727F"/>
      </a:accent5>
      <a:accent6>
        <a:srgbClr val="444444"/>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47</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2024-09-29T04:26:51.761</cp:lastPrinted>
  <dcterms:created xsi:type="dcterms:W3CDTF">2024-09-28T20:26:51Z</dcterms:created>
  <dcterms:modified xsi:type="dcterms:W3CDTF">2024-09-28T20:26:53Z</dcterms:modified>
</cp:coreProperties>
</file>