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74808-5514-4D59-93C8-B4F08C1A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7A314-D83A-4DB7-BA8E-9829AD15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F6EBE-B50F-41F5-8198-2C0E345A9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16ED6-0E1C-4B7F-A1AF-1DD7991B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B86CE-0AF4-4D2D-ADD9-ADD08282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47F30-748B-4110-9A64-97D67183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D63F3-5519-46AF-A3C8-4F3C33E0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C9FBC-9A39-4311-8691-D2D9DCDB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01D29-3026-44F9-B81A-B8DAECBC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0ACF8-02E5-40FF-916D-CFFE5A38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1003-A84D-46C9-8EA6-CEDA6987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7127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项目宣传与品牌推广策略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宣传渠道选择与布局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合作伙伴寻找与合作方式探讨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数据监测、效果评估及持续改进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当前市场环境下，行业竞争激烈，品牌宣传和推广成为项目成功的关键因素。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消费者对于品牌知名度和项目特色的要求越来越高，需要有针对性的宣传策略。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同类项目竞争激烈，需要通过差异化的宣传和推广策略脱颖而出。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通过宣传和推广活动，提高品牌在目标受众中的知名度。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传达品牌的核心价值和特点，树立积极、专业的品牌形象。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促进项目销售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通过有效的宣传和推广手段，吸引潜在客户，促进项目销售和业绩提升。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对项目感兴趣并具备购买能力的个人或组织。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对项目所在行业或领域感兴趣的社会大众，提高品牌曝光度。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行业合作伙伴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与项目相关的产业链上下游企业或机构，寻求合作机会。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明确品牌的目标受众群体，包括年龄、性别、地域、职业等方面的特征。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了解竞争对手的品牌定位、产品特点、市场份额等信息，以制定差异化的品牌定位策略。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塑造独特、鲜明、易于识别的品牌形象，包括品牌名称、标志、视觉识别等方面。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挖掘品牌所代表的产品或服务的独特优势，如创新、品质、服务等。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产品/服务优势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建立品牌与目标受众之间的情感连接，传递品牌所倡导的价值观念和生活方式。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强调品牌的社会责任感和可持续发展理念，提升品牌的社会形象。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01" r="145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利用多种传播渠道，如广告、公关、内容营销、社交媒体等，扩大品牌知名度。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多元化传播渠道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确保在不同传播渠道中传递一致性的品牌信息，强化品牌形象。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一致性传播信息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采用互动性强的传播方式，如线上活动、社交媒体互动等，吸引目标受众参与品牌传播。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互动性传播方式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通过数据分析工具监测品牌传播效果，持续优化传播策略，提升品牌影响力。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宣传渠道选择与布局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在搜索引擎、门户网站、行业网站等投放网络广告，提高项目知名度和曝光率。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通过撰写博客、白皮书、案例研究等优质内容，吸引潜在客户对项目产生兴趣和信任。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利用微博、微信、抖音等社交媒体平台，发布项目动态、活动信息和互动内容，吸引目标受众关注和参与。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参加相关行业的展会和活动，展示项目成果和优势，与潜在客户和合作伙伴面对面交流。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宣传册与海报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制作精美的宣传册和海报，放置在公共场所或寄送给目标客户，传递项目信息和品牌形象。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通过客户评价、案例分享等方式，借助口碑传播扩大项目影响力。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线下宣传渠道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不断探索新的宣传方式和手段，如虚拟现实、增强现实等技术应用，提升受众体验和参与度。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将线上和线下宣传渠道有机结合，形成互补效应，提高整体宣传效果。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定期分析各渠道宣传效果，根据数据反馈调整宣传策略，优化资源投入。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内容营销策略与执行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https://d.book118.com/568067127117006026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2024-09-04T05:52:39.056</cp:lastPrinted>
  <dcterms:created xsi:type="dcterms:W3CDTF">2024-09-03T21:52:39Z</dcterms:created>
  <dcterms:modified xsi:type="dcterms:W3CDTF">2024-09-03T21:52:40Z</dcterms:modified>
</cp:coreProperties>
</file>