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A0B60-A35B-434D-B899-A7A1C12F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08CEC-3FC9-4CD6-8FC1-D693789AF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83C83-5C4F-4999-BFC8-41A12C5D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DB201-C6F9-4BFA-B919-CC0721507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F61B0B-70EA-4F42-9C50-C5A8F677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8360A4-919D-43BE-A47B-0CF3C17F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BDEB6-6182-4277-A94C-393879E61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BEB4A-779A-41C1-9607-8FDE3C53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5A4FD-F113-4A0B-9A28-0E88B86D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8F291-2DBE-4F07-A7F3-5F75B139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56F5C-8FE5-495C-8603-0A364EB48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10451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输血相关急性肺损伤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输血相关急性肺损伤的病因和发病机制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输血相关急性肺损伤的临床表现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输血相关急性肺损伤的诊断和鉴别诊断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输血相关急性肺损伤的治疗和预防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输血相关急性肺损伤的研究和展望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16" b="2171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733" b="2673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分析TRALI的病理生理机制、临床表现和诊断方法，为临床医生提供全面的认识和有效的治疗手段。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探讨输血相关急性肺损伤（TRALI）的发生率、危险因素和预防措施，以提高输血安全性和患者生存率。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70" b="22970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30" b="28630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TRALI是一种严重的输血并发症，其发生率虽然不高，但一旦发生，往往病情危重，死亡率较高。因此，对TRALI的预防和治疗对于保障输血安全和提高患者生存率具有重要意义。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TRALI是指在输血过程中或输血后6小时内出现的一种急性肺损伤，以急性呼吸窘迫综合征（ARDS）为主要表现，严重时可导致死亡。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输血相关急性肺损伤的定义和重要性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输血相关急性肺损伤的病因和发病机制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供血者血浆中存在白细胞凝集素或人类白细胞抗原特异性抗体。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受血者体内存在相应抗原，当供血者血浆中的抗体与受血者抗原结合后，激活补体系统并释放过敏毒素，导致急性肺损伤。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供血者因素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受血者因素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供血者血浆中的抗体与受血者体内相应抗原结合，形成免疫复合物，激活补体系统，引发一系列炎症反应。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某些物质如生物活性脂质、微粒等可直接激活受血者体内的炎症细胞，引发急性肺损伤。此外，输血过程中的机械性损伤、血液保存液中的某些成分等也可能导致急性肺损伤。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免疫性反应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非免疫性反应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输血相关急性肺损伤的临床表现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67" b="946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612" b="3461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患者突然出现呼吸急促、气短，感觉空气不足，需要用力呼吸。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患者可能出现咳嗽，有时伴有咳痰。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部分患者会出现胸痛，可能表现为锐痛或钝痛。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低氧血症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患者动脉血氧分压（PaO2）降低，导致口唇、甲床等部位出现发绀。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呼吸频率加快，表现为呼吸急促、呼吸深快。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肺部啰音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听诊时，肺部可能出现湿性啰音或哮鸣音。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https://d.book118.com/568071045112006036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2024-09-16T04:01:09.198</cp:lastPrinted>
  <dcterms:created xsi:type="dcterms:W3CDTF">2024-09-15T20:01:09Z</dcterms:created>
  <dcterms:modified xsi:type="dcterms:W3CDTF">2024-09-15T20:01:10Z</dcterms:modified>
</cp:coreProperties>
</file>