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BC44B-6688-47BC-9607-868FDB4F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3F0B-4ED7-48A0-A92F-A0F16519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6B971-8B8B-41EE-9503-6E4CAF84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F0E07-8629-464A-8FA1-F7901F72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6CA3A-B52D-4784-877A-E047754B3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12788-F7D8-42E6-9CE8-66A69080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E1567-00AF-49CF-A929-C6CC31FD1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E2C79-82F4-4733-8006-28F0A768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7E769-81B8-433C-AD5E-1A3B0328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1A467-E871-4A02-B7B4-2E20E54E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DEC46-969C-4510-BECD-DDF54A34C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2107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语言行业操作人员安全培训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操作人员安全职责与规范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语言行业常见危险源识别与防范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安全事故案例分析与警示教育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通过培训，使操作人员充分认识到语言行业安全的重要性，增强安全意识，防范潜在风险。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通过系统学习安全知识和操作技能，使操作人员能够熟练掌握语言行业安全相关技能，确保工作过程中的安全。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通过模拟演练和案例分析，提高操作人员应对突发事件的能力，确保在紧急情况下能够迅速、准确地采取措施。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语言行业操作人员，包括翻译、口译、笔译、校对、编辑等相关人员。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参加培训的人员需具备一定的语言基础和行业知识，对语言行业的安全标准和规范有一定的了解。同时，需要具备较强的学习能力和团队协作精神，能够积极参与培训活动，认真完成培训任务。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语言行业涉及多种语言和文化背景，操作人员需面对多样化的工作环境和沟通挑战。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语言信息往往涉及个人隐私、商业机密或国家安全，泄露风险高。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语言服务通常需要即时响应，对操作人员的应变能力和工作压力管理能力提出高要求。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语言行业特点及风险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遵守国家保密法规，确保涉密信息安全。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3500" b="13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遵循数据保护原则，合法、正当、必要地处理个人信息。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参照语言服务行业安全标准，建立完善的安全管理体系。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通过培训、宣传等方式提高操作人员安全意识，树立安全第一的理念。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制定并执行安全行为规范，明确安全责任和违规行为处罚措施。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积极营造关注安全、重视安全的工作氛围，鼓励操作人员自觉遵守安全规定。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安全氛围营造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操作人员安全职责与规范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负责设备安全检查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操作人员需定期检查所使用的设备、工具等，确保其处于良好状态，防止因设备故障导致安全事故。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及时报告安全隐患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在操作过程中，如发现任何安全隐患或问题，操作人员应立即向上级报告，并协助采取相应措施。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操作人员必须熟悉并遵守语言行业相关的安全操作规程，确保工作过程中的安全。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安全职责明确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遵守劳动纪律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操作人员应遵守劳动纪律，不迟到、早退、旷工，不在工作时间内从事与工作无关的活动。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熟知安全规章制度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操作人员应认真学习和掌握语言行业相关的安全规章制度，确保自己的行为符合规定。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禁止违规操作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操作人员应严格按照规定进行操作，禁止任何违规操作，确保工作过程中的安全。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92" r="1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操作人员应正确使用工作场所内的安全设施，如消防器材、安全出口等，确保在紧急情况下能够及时采取措施。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操作人员应根据工作需要，正确佩戴个人防护用品，如安全帽、防护服、劳保鞋等。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定期检查防护用品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操作人员应定期检查个人防护用品的完好性，确保其能够有效地起到防护作用。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正确使用安全防护用品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语言行业常见危险源识别与防范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https://d.book118.com/568072107121006030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2024-09-07T08:59:27.788</cp:lastPrinted>
  <dcterms:created xsi:type="dcterms:W3CDTF">2024-09-07T00:59:27Z</dcterms:created>
  <dcterms:modified xsi:type="dcterms:W3CDTF">2024-09-07T00:59:29Z</dcterms:modified>
</cp:coreProperties>
</file>