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8C348-C545-4400-ABE5-6DAFD3951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708E1-17E3-4BE4-8657-A3F7AEF7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B39D0-AF71-43F9-A965-48F7DC3CB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E1A89-6505-465D-817A-9F16AAB2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94FAB-A9AA-4255-8918-983D000B7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BC98B-3D54-4810-AAFE-5F5B0D521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F3963-AA8E-4EC6-915C-B56DED152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6A823-EC20-44AA-A2A9-682F5071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0D66D-724B-4C10-9678-62432997F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315FE-CC34-4086-BC68-8FB542BB3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8824A-71D4-4853-9B32-8899D30F9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311413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施工安全帽介绍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施工安全帽的种类和选择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施工安全帽的正确佩戴和使用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施工安全帽的保养和维护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安全帽的常见问题及解决方案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安全帽的未来发展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施工安全帽是施工现场必不可少的防护装备，旨在保护工人免受头部伤害。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随着建筑行业的快速发展，施工现场的安全问题越来越受到关注，施工安全帽的重要性也日益凸显。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保护工人头部免受坠落物、飞溅物等伤害，降低工伤事故发生的概率。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提高工人的安全意识，提醒他们时刻关注自身安全，遵守安全操作规程。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提升企业的形象和信誉，增强工人的归属感和忠诚度。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施工安全帽的种类和选择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按用途分类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普通施工安全帽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适用于一般建筑施工现场，提供基本的头部保护。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特殊用途安全帽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如防震、防暴、防火等安全帽，适用于特定的高风险施工现场。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智能安全帽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集成了传感器和通讯设备的智能安全帽，除了提供基本防护外，还能实时监测施工人员的安全状态，提高预警能力。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轻便，成本低，但耐用性较差。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塑料安全帽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强度高，耐高温，但重量较大。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玻璃钢安全帽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结实耐用，但成本较高，且重量较大。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金属安全帽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按材质分类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定期检查安全帽的完整性，如有损坏应及时更换。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根据施工现场的具体环境和风险因素选择合适的安全帽类型。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考虑安全帽的材质和工艺，选择符合国家或行业标准的合格产品。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选择合适的施工安全帽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施工安全帽的正确佩戴和使用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安全帽是否完好无损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检查帽体是否有裂缝、破损或变形，帽檐是否平直。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帽衬调节带是否合适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根据头型调整调节带，确保帽子紧贴头部，不留空隙。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帽带是否牢固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检查帽带是否牢固，无破损，确保佩戴时不易脱落。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佩戴前的检查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将调节带拉紧，使帽子紧贴头部。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调整调节带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戴好帽带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调整帽檐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42" r="10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将帽带系在颌下，并拉紧。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确保帽檐处于合适的位置，既能遮挡阳光又能保护眼睛。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正确的佩戴方法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https://d.book118.com/568073114137006026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2024-09-04T11:12:41.096</cp:lastPrinted>
  <dcterms:created xsi:type="dcterms:W3CDTF">2024-09-04T03:12:41Z</dcterms:created>
  <dcterms:modified xsi:type="dcterms:W3CDTF">2024-09-04T03:12:43Z</dcterms:modified>
</cp:coreProperties>
</file>