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6B371F-431E-40C9-AAEF-BC6B5FFCA1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385AA5-C04C-4728-9283-D7F8C8B59E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82D67C6-7486-4B21-B5A5-E1C71FF7F1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B97C48A-EC9F-4B60-82EB-AB35ED775D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F427991-9ED8-41CD-9776-93290D1333C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6A1CFD-6A0C-470A-8914-432F004C883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5DA9D1-DDFA-4BF9-8848-807BF5D5C2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A51D46-01C3-4A1B-AF19-DB667D196A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B6BFC0-CBF6-426D-9911-D56467ACDF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4EE604-ECCE-4F8D-A589-C2B7A047F4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F8CDDC-E42B-4746-B383-DE5FB12DC6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073140057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生物基化纤的生产与性能</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生物基化纤的定义与分类
 生产工艺及流程简介
 原料来源与选取标准
 生物基化纤的性能特点
 与石油基化纤的对比
 生物基化纤的应用领域
 环保与可持续性评估
 市场现状与未来趋势</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生物基化纤的定义与分类</a:t>
            </a:r>
          </a:p>
        </p:txBody>
      </p:sp>
      <p:sp>
        <p:nvSpPr>
          <p:cNvPr id="3" name="Subtitle 2"/>
          <p:cNvSpPr>
            <a:spLocks noGrp="1"/>
          </p:cNvSpPr>
          <p:nvPr>
            <p:ph type="subTitle" idx="1"/>
          </p:nvPr>
        </p:nvSpPr>
        <p:spPr/>
        <p:txBody>
          <a:bodyPr/>
          <a:lstStyle/>
          <a:p>
            <a:r>
              <a:t>生物基化纤的生产与性能</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生物基化纤的定义与分类</a:t>
            </a:r>
          </a:p>
        </p:txBody>
      </p:sp>
      <p:sp>
        <p:nvSpPr>
          <p:cNvPr id="3" name="Text Placeholder 2"/>
          <p:cNvSpPr>
            <a:spLocks noGrp="1"/>
          </p:cNvSpPr>
          <p:nvPr>
            <p:ph type="body" idx="1"/>
          </p:nvPr>
        </p:nvSpPr>
        <p:spPr/>
        <p:txBody>
          <a:bodyPr/>
          <a:lstStyle/>
          <a:p>
            <a:r>
              <a:t>生物基化纤的定义</a:t>
            </a:r>
          </a:p>
        </p:txBody>
      </p:sp>
      <p:sp>
        <p:nvSpPr>
          <p:cNvPr id="4" name="Content Placeholder 3"/>
          <p:cNvSpPr>
            <a:spLocks noGrp="1"/>
          </p:cNvSpPr>
          <p:nvPr>
            <p:ph sz="half" idx="2"/>
          </p:nvPr>
        </p:nvSpPr>
        <p:spPr/>
        <p:txBody>
          <a:bodyPr/>
          <a:lstStyle/>
          <a:p>
            <a:r>
              <a:t>1.生物基化纤是一种利用可再生生物质资源作为原料，通过生物技术或化学技术加工制成的纤维材料。</a:t>
            </a:r>
          </a:p>
          <a:p>
            <a:r>
              <a:t>2.生物基化纤具有绿色环保、可再生、可降解等优点，是纺织行业可持续发展的重要方向之一。</a:t>
            </a:r>
          </a:p>
          <a:p>
            <a:r>
              <a:t>3.生物基化纤的分类主要依据其原料来源和生产工艺的不同。</a:t>
            </a:r>
          </a:p>
          <a:p/>
        </p:txBody>
      </p:sp>
      <p:sp>
        <p:nvSpPr>
          <p:cNvPr id="5" name="Text Placeholder 4"/>
          <p:cNvSpPr>
            <a:spLocks noGrp="1"/>
          </p:cNvSpPr>
          <p:nvPr>
            <p:ph type="body" idx="3"/>
          </p:nvPr>
        </p:nvSpPr>
        <p:spPr/>
        <p:txBody>
          <a:bodyPr/>
          <a:lstStyle/>
          <a:p>
            <a:r>
              <a:t>生物基化纤的分类</a:t>
            </a:r>
          </a:p>
        </p:txBody>
      </p:sp>
      <p:sp>
        <p:nvSpPr>
          <p:cNvPr id="6" name="Content Placeholder 5"/>
          <p:cNvSpPr>
            <a:spLocks noGrp="1"/>
          </p:cNvSpPr>
          <p:nvPr>
            <p:ph sz="half" idx="4"/>
          </p:nvPr>
        </p:nvSpPr>
        <p:spPr/>
        <p:txBody>
          <a:bodyPr/>
          <a:lstStyle/>
          <a:p>
            <a:r>
              <a:t>1.根据原料来源，生物基化纤可分为农作物基化纤、林业资源基化纤、海洋生物基化纤等。</a:t>
            </a:r>
          </a:p>
          <a:p>
            <a:r>
              <a:t>2.根据生产工艺，生物基化纤可分为生物法化纤和化学法化纤。</a:t>
            </a:r>
          </a:p>
          <a:p>
            <a:r>
              <a:t>3.不同类型的生物基化纤在性能、应用领域等方面存在差异，需要根据具体需求进行选择。</a:t>
            </a:r>
          </a:p>
          <a:p>
            <a:r>
              <a:t>以上内容仅供参考，具体分类和可能因技术和市场的发展而有所变化。如需获取更准确的信息，建议参考专业书籍或咨询相关领域的专家。</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生产工艺及流程简介</a:t>
            </a:r>
          </a:p>
        </p:txBody>
      </p:sp>
      <p:sp>
        <p:nvSpPr>
          <p:cNvPr id="3" name="Subtitle 2"/>
          <p:cNvSpPr>
            <a:spLocks noGrp="1"/>
          </p:cNvSpPr>
          <p:nvPr>
            <p:ph type="subTitle" idx="1"/>
          </p:nvPr>
        </p:nvSpPr>
        <p:spPr/>
        <p:txBody>
          <a:bodyPr/>
          <a:lstStyle/>
          <a:p>
            <a:r>
              <a:t>生物基化纤的生产与性能</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生产工艺及流程简介</a:t>
            </a:r>
          </a:p>
        </p:txBody>
      </p:sp>
      <p:sp>
        <p:nvSpPr>
          <p:cNvPr id="3" name="Text Placeholder 2"/>
          <p:cNvSpPr>
            <a:spLocks noGrp="1"/>
          </p:cNvSpPr>
          <p:nvPr>
            <p:ph type="body" idx="1"/>
          </p:nvPr>
        </p:nvSpPr>
        <p:spPr/>
        <p:txBody>
          <a:bodyPr/>
          <a:lstStyle/>
          <a:p>
            <a:r>
              <a:t>生物基化纤的生产工艺及流程简介</a:t>
            </a:r>
          </a:p>
        </p:txBody>
      </p:sp>
      <p:sp>
        <p:nvSpPr>
          <p:cNvPr id="4" name="Content Placeholder 3"/>
          <p:cNvSpPr>
            <a:spLocks noGrp="1"/>
          </p:cNvSpPr>
          <p:nvPr>
            <p:ph sz="half" idx="2"/>
          </p:nvPr>
        </p:nvSpPr>
        <p:spPr/>
        <p:txBody>
          <a:bodyPr/>
          <a:lstStyle/>
          <a:p>
            <a:r>
              <a:t>1.生物基原料的选取与处理</a:t>
            </a:r>
          </a:p>
          <a:p>
            <a:r>
              <a:t>2.化学反应及聚合过程</a:t>
            </a:r>
          </a:p>
          <a:p>
            <a:r>
              <a:t>3.纺丝及后处理工艺</a:t>
            </a:r>
          </a:p>
          <a:p/>
        </p:txBody>
      </p:sp>
      <p:sp>
        <p:nvSpPr>
          <p:cNvPr id="5" name="Text Placeholder 4"/>
          <p:cNvSpPr>
            <a:spLocks noGrp="1"/>
          </p:cNvSpPr>
          <p:nvPr>
            <p:ph type="body" idx="3"/>
          </p:nvPr>
        </p:nvSpPr>
        <p:spPr/>
        <p:txBody>
          <a:bodyPr/>
          <a:lstStyle/>
          <a:p>
            <a:r>
              <a:t>生物基原料的选取与处理</a:t>
            </a:r>
          </a:p>
        </p:txBody>
      </p:sp>
      <p:sp>
        <p:nvSpPr>
          <p:cNvPr id="6" name="Content Placeholder 5"/>
          <p:cNvSpPr>
            <a:spLocks noGrp="1"/>
          </p:cNvSpPr>
          <p:nvPr>
            <p:ph sz="half" idx="4"/>
          </p:nvPr>
        </p:nvSpPr>
        <p:spPr/>
        <p:txBody>
          <a:bodyPr/>
          <a:lstStyle/>
          <a:p>
            <a:r>
              <a:t>1.选择具有高含量的生物质原料，如农作物废弃物、木质纤维素等。</a:t>
            </a:r>
          </a:p>
          <a:p>
            <a:r>
              <a:t>2.通过生物酶解或化学预处理，将原料转化为可纺丝的浆液。</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生产工艺及流程简介</a:t>
            </a:r>
          </a:p>
        </p:txBody>
      </p:sp>
      <p:sp>
        <p:nvSpPr>
          <p:cNvPr id="3" name="Text Placeholder 2"/>
          <p:cNvSpPr>
            <a:spLocks noGrp="1"/>
          </p:cNvSpPr>
          <p:nvPr>
            <p:ph type="body" idx="1"/>
          </p:nvPr>
        </p:nvSpPr>
        <p:spPr/>
        <p:txBody>
          <a:bodyPr/>
          <a:lstStyle/>
          <a:p>
            <a:r>
              <a:t>化学反应及聚合过程</a:t>
            </a:r>
          </a:p>
        </p:txBody>
      </p:sp>
      <p:sp>
        <p:nvSpPr>
          <p:cNvPr id="4" name="Content Placeholder 3"/>
          <p:cNvSpPr>
            <a:spLocks noGrp="1"/>
          </p:cNvSpPr>
          <p:nvPr>
            <p:ph sz="half" idx="2"/>
          </p:nvPr>
        </p:nvSpPr>
        <p:spPr/>
        <p:txBody>
          <a:bodyPr/>
          <a:lstStyle/>
          <a:p>
            <a:r>
              <a:t>1.利用生物发酵技术，将浆液中的单体转化为高分子聚合物。</a:t>
            </a:r>
          </a:p>
          <a:p>
            <a:r>
              <a:t>2.控制聚合反应的条件，确保聚合物的分子量、分子量分布及结构满足纺丝要求。</a:t>
            </a:r>
          </a:p>
          <a:p/>
        </p:txBody>
      </p:sp>
      <p:sp>
        <p:nvSpPr>
          <p:cNvPr id="5" name="Text Placeholder 4"/>
          <p:cNvSpPr>
            <a:spLocks noGrp="1"/>
          </p:cNvSpPr>
          <p:nvPr>
            <p:ph type="body" idx="3"/>
          </p:nvPr>
        </p:nvSpPr>
        <p:spPr/>
        <p:txBody>
          <a:bodyPr/>
          <a:lstStyle/>
          <a:p>
            <a:r>
              <a:t>纺丝及后处理工艺</a:t>
            </a:r>
          </a:p>
        </p:txBody>
      </p:sp>
      <p:sp>
        <p:nvSpPr>
          <p:cNvPr id="6" name="Content Placeholder 5"/>
          <p:cNvSpPr>
            <a:spLocks noGrp="1"/>
          </p:cNvSpPr>
          <p:nvPr>
            <p:ph sz="half" idx="4"/>
          </p:nvPr>
        </p:nvSpPr>
        <p:spPr/>
        <p:txBody>
          <a:bodyPr/>
          <a:lstStyle/>
          <a:p>
            <a:r>
              <a:t>1.通过纺丝设备将聚合物溶液挤出成丝，形成初生纤维。</a:t>
            </a:r>
          </a:p>
          <a:p>
            <a:r>
              <a:t>2.初生纤维经过拉伸、热定型、上油等后处理工序，提高纤维的物理性能和化学稳定性。</a:t>
            </a:r>
          </a:p>
          <a:p>
            <a:r>
              <a:t>以上内容仅供参考，具体生产工艺及流程需根据实际生产情况进行调整和优化。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原料来源与选取标准</a:t>
            </a:r>
          </a:p>
        </p:txBody>
      </p:sp>
      <p:sp>
        <p:nvSpPr>
          <p:cNvPr id="3" name="Subtitle 2"/>
          <p:cNvSpPr>
            <a:spLocks noGrp="1"/>
          </p:cNvSpPr>
          <p:nvPr>
            <p:ph type="subTitle" idx="1"/>
          </p:nvPr>
        </p:nvSpPr>
        <p:spPr/>
        <p:txBody>
          <a:bodyPr/>
          <a:lstStyle/>
          <a:p>
            <a:r>
              <a:t>生物基化纤的生产与性能</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原料来源与选取标准</a:t>
            </a:r>
          </a:p>
        </p:txBody>
      </p:sp>
      <p:sp>
        <p:nvSpPr>
          <p:cNvPr id="3" name="Text Placeholder 2"/>
          <p:cNvSpPr>
            <a:spLocks noGrp="1"/>
          </p:cNvSpPr>
          <p:nvPr>
            <p:ph type="body" idx="1"/>
          </p:nvPr>
        </p:nvSpPr>
        <p:spPr/>
        <p:txBody>
          <a:bodyPr/>
          <a:lstStyle/>
          <a:p>
            <a:r>
              <a:t>原料来源</a:t>
            </a:r>
          </a:p>
        </p:txBody>
      </p:sp>
      <p:sp>
        <p:nvSpPr>
          <p:cNvPr id="4" name="Content Placeholder 3"/>
          <p:cNvSpPr>
            <a:spLocks noGrp="1"/>
          </p:cNvSpPr>
          <p:nvPr>
            <p:ph sz="half" idx="2"/>
          </p:nvPr>
        </p:nvSpPr>
        <p:spPr/>
        <p:txBody>
          <a:bodyPr/>
          <a:lstStyle/>
          <a:p>
            <a:r>
              <a:t>1.生物基原料：主要来源于农作物、微生物、动植物废弃物等可再生资源。</a:t>
            </a:r>
          </a:p>
          <a:p>
            <a:r>
              <a:t>2.石化原料：石油、天然气等化石资源仍是目前化纤生产的主要原料。</a:t>
            </a:r>
          </a:p>
          <a:p>
            <a:r>
              <a:t>3.回收再利用原料：通过回收废旧纺织品、废弃物等资源，进行再生利用。</a:t>
            </a:r>
          </a:p>
          <a:p/>
        </p:txBody>
      </p:sp>
      <p:sp>
        <p:nvSpPr>
          <p:cNvPr id="5" name="Text Placeholder 4"/>
          <p:cNvSpPr>
            <a:spLocks noGrp="1"/>
          </p:cNvSpPr>
          <p:nvPr>
            <p:ph type="body" idx="3"/>
          </p:nvPr>
        </p:nvSpPr>
        <p:spPr/>
        <p:txBody>
          <a:bodyPr/>
          <a:lstStyle/>
          <a:p>
            <a:r>
              <a:t>原料选取标准</a:t>
            </a:r>
          </a:p>
        </p:txBody>
      </p:sp>
      <p:sp>
        <p:nvSpPr>
          <p:cNvPr id="6" name="Content Placeholder 5"/>
          <p:cNvSpPr>
            <a:spLocks noGrp="1"/>
          </p:cNvSpPr>
          <p:nvPr>
            <p:ph sz="half" idx="4"/>
          </p:nvPr>
        </p:nvSpPr>
        <p:spPr/>
        <p:txBody>
          <a:bodyPr/>
          <a:lstStyle/>
          <a:p>
            <a:r>
              <a:t>1.可持续性：选取可再生、可降解、低碳排放的原料，降低对环境的负担。</a:t>
            </a:r>
          </a:p>
          <a:p>
            <a:r>
              <a:t>2.经济性：考虑原料成本、生产效率和产品质量等因素，提高经济效益。</a:t>
            </a:r>
          </a:p>
          <a:p>
            <a:r>
              <a:t>3.技术性：依据生产工艺和技术要求，选择适宜的原料，确保生产顺利进行。</a:t>
            </a:r>
          </a:p>
          <a:p>
            <a:r>
              <a:t>以上内容仅供参考，具体内容可以根据实际需求进行调整和优化。希望能够帮助到您。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生物基化纤的性能特点</a:t>
            </a:r>
          </a:p>
        </p:txBody>
      </p:sp>
      <p:sp>
        <p:nvSpPr>
          <p:cNvPr id="3" name="Subtitle 2"/>
          <p:cNvSpPr>
            <a:spLocks noGrp="1"/>
          </p:cNvSpPr>
          <p:nvPr>
            <p:ph type="subTitle" idx="1"/>
          </p:nvPr>
        </p:nvSpPr>
        <p:spPr/>
        <p:txBody>
          <a:bodyPr/>
          <a:lstStyle/>
          <a:p>
            <a:r>
              <a:t>生物基化纤的生产与性能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生物基化纤的性能特点</a:t>
            </a:r>
          </a:p>
        </p:txBody>
      </p:sp>
      <p:sp>
        <p:nvSpPr>
          <p:cNvPr id="3" name="Text Placeholder 2"/>
          <p:cNvSpPr>
            <a:spLocks noGrp="1"/>
          </p:cNvSpPr>
          <p:nvPr>
            <p:ph type="body" idx="1"/>
          </p:nvPr>
        </p:nvSpPr>
        <p:spPr/>
        <p:txBody>
          <a:bodyPr/>
          <a:lstStyle/>
          <a:p>
            <a:r>
              <a:t>生物基化纤的强度与韧性</a:t>
            </a:r>
          </a:p>
        </p:txBody>
      </p:sp>
      <p:sp>
        <p:nvSpPr>
          <p:cNvPr id="4" name="Content Placeholder 3"/>
          <p:cNvSpPr>
            <a:spLocks noGrp="1"/>
          </p:cNvSpPr>
          <p:nvPr>
            <p:ph sz="half" idx="2"/>
          </p:nvPr>
        </p:nvSpPr>
        <p:spPr/>
        <p:txBody>
          <a:bodyPr/>
          <a:lstStyle/>
          <a:p>
            <a:r>
              <a:t>1.生物基化纤具有较高的强度，可与传统的石油基化纤相媲美，甚至在某些情况下超过。</a:t>
            </a:r>
          </a:p>
          <a:p>
            <a:r>
              <a:t>2.其韧性也较好，不易断裂，为纺织品提供了更好的耐久性。</a:t>
            </a:r>
          </a:p>
          <a:p>
            <a:r>
              <a:t>3.通过纳米技术和复合材料的应用，可以进一步提高生物基化纤的强度和韧性。</a:t>
            </a:r>
          </a:p>
          <a:p/>
        </p:txBody>
      </p:sp>
      <p:sp>
        <p:nvSpPr>
          <p:cNvPr id="5" name="Text Placeholder 4"/>
          <p:cNvSpPr>
            <a:spLocks noGrp="1"/>
          </p:cNvSpPr>
          <p:nvPr>
            <p:ph type="body" idx="3"/>
          </p:nvPr>
        </p:nvSpPr>
        <p:spPr/>
        <p:txBody>
          <a:bodyPr/>
          <a:lstStyle/>
          <a:p>
            <a:r>
              <a:t>生物基化纤的透气性与吸湿性</a:t>
            </a:r>
          </a:p>
        </p:txBody>
      </p:sp>
      <p:sp>
        <p:nvSpPr>
          <p:cNvPr id="6" name="Content Placeholder 5"/>
          <p:cNvSpPr>
            <a:spLocks noGrp="1"/>
          </p:cNvSpPr>
          <p:nvPr>
            <p:ph sz="half" idx="4"/>
          </p:nvPr>
        </p:nvSpPr>
        <p:spPr/>
        <p:txBody>
          <a:bodyPr/>
          <a:lstStyle/>
          <a:p>
            <a:r>
              <a:t>1.相较于石油基化纤，生物基化纤具有更好的透气性和吸湿性，使纺织品更加舒适。</a:t>
            </a:r>
          </a:p>
          <a:p>
            <a:r>
              <a:t>2.生物基化纤的吸湿排汗性能优越，有利于保持皮肤的干爽。</a:t>
            </a:r>
          </a:p>
          <a:p>
            <a:r>
              <a:t>3.通过改变纤维的内部结构，可以进一步优化生物基化纤的透气性和吸湿性。</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生物基化纤的性能特点</a:t>
            </a:r>
          </a:p>
        </p:txBody>
      </p:sp>
      <p:sp>
        <p:nvSpPr>
          <p:cNvPr id="3" name="Content Placeholder 2"/>
          <p:cNvSpPr>
            <a:spLocks noGrp="1"/>
          </p:cNvSpPr>
          <p:nvPr>
            <p:ph sz="half" idx="2"/>
          </p:nvPr>
        </p:nvSpPr>
        <p:spPr/>
        <p:txBody>
          <a:bodyPr/>
          <a:lstStyle/>
          <a:p>
            <a:r>
              <a:t>1.生物基化纤的染色性能较好，色彩鲜艳且不易褪色。</a:t>
            </a:r>
          </a:p>
          <a:p>
            <a:r>
              <a:t>2.通过新型染色技术和环保染料的应用，可以实现生物基化纤的绿色染色。</a:t>
            </a:r>
          </a:p>
          <a:p>
            <a:r>
              <a:t>3.生物基化纤的自然色泽也为其在高端纺织品市场提供了更多的可能性。</a:t>
            </a:r>
          </a:p>
          <a:p/>
        </p:txBody>
      </p:sp>
      <p:sp>
        <p:nvSpPr>
          <p:cNvPr id="4" name="Text Placeholder 3"/>
          <p:cNvSpPr>
            <a:spLocks noGrp="1"/>
          </p:cNvSpPr>
          <p:nvPr>
            <p:ph type="body" idx="3"/>
          </p:nvPr>
        </p:nvSpPr>
        <p:spPr/>
        <p:txBody>
          <a:bodyPr/>
          <a:lstStyle/>
          <a:p>
            <a:r>
              <a:t>生物基化纤的抗菌与防臭性</a:t>
            </a:r>
          </a:p>
        </p:txBody>
      </p:sp>
      <p:sp>
        <p:nvSpPr>
          <p:cNvPr id="5" name="Content Placeholder 4"/>
          <p:cNvSpPr>
            <a:spLocks noGrp="1"/>
          </p:cNvSpPr>
          <p:nvPr>
            <p:ph sz="half" idx="4"/>
          </p:nvPr>
        </p:nvSpPr>
        <p:spPr/>
        <p:txBody>
          <a:bodyPr/>
          <a:lstStyle/>
          <a:p>
            <a:r>
              <a:t>1.生物基化纤具有一定的抗菌性能，能够有效抑制细菌的生长。</a:t>
            </a:r>
          </a:p>
          <a:p>
            <a:r>
              <a:t>2.其防臭性能也较好，可以减少因细菌产生的异味。</a:t>
            </a:r>
          </a:p>
          <a:p>
            <a:r>
              <a:t>3.通过添加抗菌剂和纳米技术的应用，可以进一步提高生物基化纤的抗菌与防臭性能。</a:t>
            </a:r>
          </a:p>
          <a:p/>
        </p:txBody>
      </p:sp>
      <p:sp>
        <p:nvSpPr>
          <p:cNvPr id="6" name="Text Placeholder 5"/>
          <p:cNvSpPr>
            <a:spLocks noGrp="1"/>
          </p:cNvSpPr>
          <p:nvPr>
            <p:ph type="body" idx="1"/>
          </p:nvPr>
        </p:nvSpPr>
        <p:spPr/>
        <p:txBody>
          <a:bodyPr/>
          <a:lstStyle/>
          <a:p>
            <a:r>
              <a:t>生物基化纤的染色性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生物基化纤的性能特点</a:t>
            </a:r>
          </a:p>
        </p:txBody>
      </p:sp>
      <p:sp>
        <p:nvSpPr>
          <p:cNvPr id="3" name="Text Placeholder 2"/>
          <p:cNvSpPr>
            <a:spLocks noGrp="1"/>
          </p:cNvSpPr>
          <p:nvPr>
            <p:ph type="body" idx="1"/>
          </p:nvPr>
        </p:nvSpPr>
        <p:spPr/>
        <p:txBody>
          <a:bodyPr/>
          <a:lstStyle/>
          <a:p>
            <a:r>
              <a:t>生物基化纤的可降解性</a:t>
            </a:r>
          </a:p>
        </p:txBody>
      </p:sp>
      <p:sp>
        <p:nvSpPr>
          <p:cNvPr id="4" name="Content Placeholder 3"/>
          <p:cNvSpPr>
            <a:spLocks noGrp="1"/>
          </p:cNvSpPr>
          <p:nvPr>
            <p:ph sz="half" idx="2"/>
          </p:nvPr>
        </p:nvSpPr>
        <p:spPr/>
        <p:txBody>
          <a:bodyPr/>
          <a:lstStyle/>
          <a:p>
            <a:r>
              <a:t>1.生物基化纤具有较好的可降解性，对环境友好。</a:t>
            </a:r>
          </a:p>
          <a:p>
            <a:r>
              <a:t>2.在适当的条件下，生物基化纤可以分解为无害的物质，降低废弃物对环境的影响。</a:t>
            </a:r>
          </a:p>
          <a:p>
            <a:r>
              <a:t>3.通过优化生产工艺和提高纤维的纯度，可以进一步提高生物基化纤的可降解性。</a:t>
            </a:r>
          </a:p>
          <a:p/>
        </p:txBody>
      </p:sp>
      <p:sp>
        <p:nvSpPr>
          <p:cNvPr id="5" name="Text Placeholder 4"/>
          <p:cNvSpPr>
            <a:spLocks noGrp="1"/>
          </p:cNvSpPr>
          <p:nvPr>
            <p:ph type="body" idx="3"/>
          </p:nvPr>
        </p:nvSpPr>
        <p:spPr/>
        <p:txBody>
          <a:bodyPr/>
          <a:lstStyle/>
          <a:p>
            <a:r>
              <a:t>生物基化纤的生产成本与可持续性</a:t>
            </a:r>
          </a:p>
        </p:txBody>
      </p:sp>
      <p:sp>
        <p:nvSpPr>
          <p:cNvPr id="6" name="Content Placeholder 5"/>
          <p:cNvSpPr>
            <a:spLocks noGrp="1"/>
          </p:cNvSpPr>
          <p:nvPr>
            <p:ph sz="half" idx="4"/>
          </p:nvPr>
        </p:nvSpPr>
        <p:spPr/>
        <p:txBody>
          <a:bodyPr/>
          <a:lstStyle/>
          <a:p>
            <a:r>
              <a:t>1.随着技术的不断进步，生物基化纤的生产成本逐渐降低，提高了其市场竞争力。</a:t>
            </a:r>
          </a:p>
          <a:p>
            <a:r>
              <a:t>2.生物基化纤的生产过程更加环保，减少了对传统石油资源的依赖，提高了可持续性。</a:t>
            </a:r>
          </a:p>
          <a:p>
            <a:r>
              <a:t>3.通过政策的引导和市场需求的推动，可以进一步促进生物基化纤产业的发展和普及。</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与石油基化纤的对比</a:t>
            </a:r>
          </a:p>
        </p:txBody>
      </p:sp>
      <p:sp>
        <p:nvSpPr>
          <p:cNvPr id="3" name="Subtitle 2"/>
          <p:cNvSpPr>
            <a:spLocks noGrp="1"/>
          </p:cNvSpPr>
          <p:nvPr>
            <p:ph type="subTitle" idx="1"/>
          </p:nvPr>
        </p:nvSpPr>
        <p:spPr/>
        <p:txBody>
          <a:bodyPr/>
          <a:lstStyle/>
          <a:p>
            <a:r>
              <a:t>生物基化纤的生产与性能</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https://d.book118.com/568073140057006025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15</vt:i4>
      </vt:variant>
    </vt:vector>
  </HeadingPairs>
  <TitlesOfParts>
    <vt:vector baseType="lpstr" size="27">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生物基化纤的定义与分类</vt:lpstr>
      <vt:lpstr> 生物基化纤的定义与分类</vt:lpstr>
      <vt:lpstr> 生产工艺及流程简介</vt:lpstr>
      <vt:lpstr> 生产工艺及流程简介</vt:lpstr>
      <vt:lpstr> 生产工艺及流程简介</vt:lpstr>
      <vt:lpstr> 原料来源与选取标准</vt:lpstr>
      <vt:lpstr> 原料来源与选取标准</vt:lpstr>
      <vt:lpstr> 生物基化纤的性能特点</vt:lpstr>
      <vt:lpstr> 生物基化纤的性能特点</vt:lpstr>
      <vt:lpstr> 生物基化纤的性能特点</vt:lpstr>
      <vt:lpstr> 生物基化纤的性能特点</vt:lpstr>
      <vt:lpstr> 与石油基化纤的对比</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2024-09-02T02:31:53.174</cp:lastPrinted>
  <dcterms:created xsi:type="dcterms:W3CDTF">2024-09-01T18:31:53Z</dcterms:created>
  <dcterms:modified xsi:type="dcterms:W3CDTF">2024-09-01T18:31:55Z</dcterms:modified>
</cp:coreProperties>
</file>