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D7985-918D-4C14-9AFB-DF1759589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7FDC4-E18E-4C2F-B758-7449DD096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7504D-303F-439C-9391-7E3D7D7EC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C187F-A4E7-4F06-9FBC-19B439ACF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459F39-A5BD-4CB8-9128-6D60A742F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2CD32-EE3A-436B-9720-29E2203DC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F0D704-C775-4049-875A-8CA71055A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B2E7B-26C0-41BF-848B-88E1A1517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7C148-2F85-4D70-8BDC-9A1A0310B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81AB6-71ED-4278-BEAE-0C678BC6D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E0C42-4A6B-46F5-B237-2ECA99677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4062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心理咨询与辅导构建持续发展的核心能力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心理咨询与辅导的核心能力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构建持续发展的核心能力的方法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当前社会环境下，人们面临的心理压力和挑战日益增多，心理咨询与辅导的需求不断增长。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心理咨询与辅导旨在帮助个体解决心理问题、提升心理素质，进而促进个人和社会的和谐发展。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有助于提高个人的心理素质和应对能力，增强自我认知和自我调节能力。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有助于解决个人在成长和发展过程中遇到的心理问题和困惑，促进个人健康成长。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有助于提升个体的幸福感和生活质量，增强社会适应能力，减少社会矛盾和冲突。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343" b="1534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心理咨询与辅导的重要性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心理咨询与辅导的核心能力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心理咨询师需要具备清晰、准确、有逻辑地表达自己的观点和想法的能力，同时能够理解并回应来访者的需求和问题。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运用适当的语言和措辞，以平易近人和专业的方式与来访者交流，增强来访者的信任感和安全感。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除了语言之外，心理咨询师还需要通过面部表情、肢体动作、眼神接触等非语言方式来传递信息和表达情感。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专注倾听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心理咨询师需要全神贯注地倾听来访者的叙述，避免打断或提前做出判断，充分理解对方的感受和需求。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心理咨询师应能够站在来访者的角度，体会对方的情感和情绪，建立情感共鸣，增强共情能力。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反馈和澄清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在倾听过程中，心理咨询师需要给予反馈，澄清和确认来访者所表达的内容和情感，促进有效沟通。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观察环境和情境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心理咨询师需观察咨询环境的变化和情境的调整，以适应不同来访者的需求，创造一个安全、舒适的环境。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观察自我反应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心理咨询师在咨询过程中需观察自己的反应和情绪变化，以便更好地理解和处理咨询过程中的问题。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观察非言语行为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心理咨询师需要关注来访者的面部表情、肢体动作、声音变化等非言语行为，以获取更多信息并理解其意义。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理解咨询过程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心理咨询师应理解咨询过程的本质和发展规律，能够根据不同的阶段采取合适的策略和方法。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理解自我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心理咨询师需了解自己的长处和短处，以及在咨询过程中的角色和影响，以便更好地为来访者提供服务。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理解来访者的问题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心理咨询师需要深入理解来访者的问题和困扰，包括其产生的背景、原因和影响，以便给出有效的指导和建议。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构建持续发展的核心能力的方法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持续学习是构建持续发展核心能力的关键。心理咨询与辅导行业的知识和技术不断更新，咨询师需要不断学习新的理论和技术，以保持专业水平和满足客户需求。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学习途径包括参加培训课程、阅读专业书籍和文献、参加学术会议和研讨会等。咨询师还可以通过与同行交流、接受督导和自我探索等方式不断深化学习。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实践是检验真理的唯一标准，也是锻炼能力的最好方式。咨询师需要不断进行实践锻炼，通过面对各种咨询案例和情境，提高自己的技能和能力。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咨询师可以通过实践积累经验，不断优化自己的咨询技巧和方法，提高解决实际问题的能力。同时，实践还可以帮助咨询师更好地理解客户需求，提高客户满意度。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实践锻炼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反思与总结是构建持续发展核心能力的必要环节。咨询师在实践过程中需要不断反思自己的表现和经验，总结成功和失败的原因，并在此基础上不断改进和提高。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反思与总结可以帮助咨询师更好地认识自己和客户，发现潜在的问题和机会，为未来的工作提供有益的参考和借鉴。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反思与总结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https://d.book118.com/568074062073006031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2024-09-08T13:03:06.739</cp:lastPrinted>
  <dcterms:created xsi:type="dcterms:W3CDTF">2024-09-08T05:03:06Z</dcterms:created>
  <dcterms:modified xsi:type="dcterms:W3CDTF">2024-09-08T05:03:08Z</dcterms:modified>
</cp:coreProperties>
</file>