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0AC08-944F-46AA-91AC-94B5EA5A8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17EF1-2CD9-4398-B164-27D2DE8F1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EADA0-0A17-422D-950C-48E5F2590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AB833-DF8E-41F9-9B80-216D6369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7260E-2944-425E-AD77-292C50DB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D7341-1A6E-4655-A7AD-368348196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D27084-A027-46BA-8C19-A0D8A7BCC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4F622-ACCA-4A12-AFDD-82EF1192E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D94FC-DAC0-4990-87B2-F706E52C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D5572-9C2B-4590-A753-DD0988C30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BD052-C5F7-472D-B04D-2A8B8FFE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4121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梅毒病人护理与管理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梅毒病人的管理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梅毒病人护理与管理的挑战与对策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展望未来梅毒病人护理与管理的发展方向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梅毒是一种由苍白（梅毒）螺旋体引起的慢性系统性性传播疾病，具有病程长、病变复杂多样的特点。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是一种由苍白（梅毒）螺旋体引起的慢性系统性性传播疾病，病程长且复杂多样，可累及多个器官和系统。早期梅毒症状轻微，但具有传染性，如不及时治疗，病情逐渐加重，晚期可导致严重的并发症和后遗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梅毒主要通过性接触、血液传播和母婴传播。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的传播途径主要包括性接触、血液传播和母婴传播。性接触是最主要的传播方式，梅毒螺旋体可经破损的黏膜或皮肤进入人体，并在局部繁殖，引发感染。血液传播则通过输血、注射等途径传播。母婴传播则是指梅毒螺旋体可通过胎盘或产道感染胎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梅毒可分为先天性梅毒和获得性梅毒，根据病程可分为早期梅毒和晚期梅毒。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根据感染时间和发病过程可分为先天性梅毒和获得性梅毒。先天性梅毒是指婴儿在母体内通过胎盘感染梅毒，获得性梅毒则是指通过性接触、血液传播等途径感染。根据病程长短和症状轻重，梅毒可分为早期梅毒和晚期梅毒。早期梅毒包括一期、二期和早期潜伏期梅毒，晚期梅毒则为三期及晚期潜伏期梅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梅毒的分类与分期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梅毒病人的护理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护理人员应与患者建立良好的沟通关系，倾听患者的感受和困惑，提供情感支持，帮助患者克服不良情绪，树立积极的生活态度。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梅毒是一种性传播疾病，患者常常会感到羞耻、内疚和焦虑等心理压力。心理护理旨在帮助患者调整心态，正确认识疾病，增强治疗信心。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健康教育是梅毒护理的重要环节，旨在提高患者对疾病的认识和自我管理能力。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护理人员应向患者详细介绍梅毒的病因、传播途径、治疗方法和预防措施，强调早期治疗的重要性，并解答患者的疑问，消除患者的顾虑。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梅毒患者在日常生活中应注意个人卫生，保持患处清洁干燥，避免继发感染。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患者应保持良好的生活习惯，保证充足的睡眠和饮食营养，增强免疫力，有助于疾病的康复。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病情监测是梅毒护理的重要环节，有助于及时发现病情变化和治疗效果的评估。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护理人员应定期记录患者的病情状况、治疗情况、不良反应等，以便医生根据记录调整治疗方案。同时，患者也应定期进行复查，了解病情进展和治疗效果。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https://d.book118.com/568074121137006027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2024-09-06T00:36:03.053</cp:lastPrinted>
  <dcterms:created xsi:type="dcterms:W3CDTF">2024-09-05T16:36:03Z</dcterms:created>
  <dcterms:modified xsi:type="dcterms:W3CDTF">2024-09-05T16:36:04Z</dcterms:modified>
</cp:coreProperties>
</file>