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6FA94-2276-477E-AC74-DE521187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50B69-0983-4D66-B706-6A33F561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07E35-EAD0-4D98-A629-BF85676D0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EA9B3-D2A4-42F4-8D03-6D08CDCA8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5915F-97A6-47DB-8565-30FD6291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EE163-AA10-4BE0-9271-5250EB20F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45397-91F2-4C18-AE7C-A7926878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F1BB0-EE4B-4435-8580-F1D2AEE0F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BAC3C-4DCE-4AE6-ADA0-F96AF185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DEAF4-AC6B-4962-876C-A8838E25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0A2E6-99DD-4D61-A6A8-D0E95EC3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502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《逐步回归分析》课件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逐步回归分析概述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数据准备与预处理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逐步回归模型构建过程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逐步回归结果解读与评价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逐步回归中常见问题及解决方案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实例分析与操作演示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1" r="135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通过建立回归模型，可以估计自变量对因变量的影响程度，并进行预测和控制。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回归分析是一种统计学上分析数据的方法，用于确定两种或多种变量间相互依赖的定量关系。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在回归分析中，自变量（解释变量）用来预测因变量（响应变量）的值。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逐步回归的目的是在多个自变量中找出对因变量影响显著的自变量，并建立最优回归模型。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逐步回归可以有效避免多重共线性问题，提高回归模型的稳定性和预测精度。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逐步回归是一种回归模型选择方法，通过引入或剔除自变量来优化回归模型。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逐步回归原理及目的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从空模型开始，逐步引入自变量，直到没有显著的自变量可以引入为止。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向前引入法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向后剔除法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08" r="2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逐步引入剔除法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从全模型开始，逐步剔除不显著的自变量，直到所有自变量都显著为止。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结合向前引入法和向后剔除法，反复进行引入和剔除操作，直到得到最优回归模型。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逐步回归方法分类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逐步回归分析广泛应用于经济、金融、医学、生物、环境等领域的数据分析和建模。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通过逐步回归分析，可以深入了解自变量和因变量之间的关系，为决策和预测提供科学依据。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96" b="1329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逐步回归分析还可以用于变量筛选和降维，简化模型复杂度，提高计算效率和预测精度。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73" b="113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数据准备与预处理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1" r="238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实验数据、调查数据、公开数据集等。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数据真实可靠，无大量缺失值和异常值，符合分析需求。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数据来源及质量要求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36" r="13636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根据数据特点选择删除、填充（如均值、中位数、众数等）或插值等方法。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通过统计方法（如3σ原则、箱线图等）识别异常值，并根据实际情况选择保留、删除或修正。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缺失值和异常值处理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根据业务理解和数据分析目的，选择与目标变量相关的特征。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通过组合、变换等方式，从原始特征中派生出新的有意义的特征。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特征构建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特征选择和构建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将不同量纲的数据转化为同一量纲，消除量纲对模型的影响。常用方法有Z-score标准化、Min-Max标准化等。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将数据缩放到一定范围内，如[0,1]或[-1,1]，便于模型处理。常用方法有最大最小值归一化、小数定标归一化等。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数据标准化与归一化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逐步回归模型构建过程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检验因变量与自变量之间是否存在线性关系。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线性关系假设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检验残差是否服从正态分布。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正态分布假设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检验不同观测值之间是否相互独立。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独立性假设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检验自变量之间是否存在高度相关性。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无多重共线性假设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模型假设条件检验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变量筛选策略及准则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向前选择法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从无变量开始，逐步将变量加入模型，直至满足停止准则。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结合向前选择法和向后剔除法，逐步优化模型变量。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向后剔除法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从全变量开始，逐步将不显著的变量从模型中剔除，直至满足停止准则。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常见的准则包括AIC准则、BIC准则、Cp准则等，用于评价模型优劣并选择最优模型。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51" r="249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采用最小二乘法等方法估计回归系数。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根据样本数据计算回归系数的置信区间，以评估系数的可靠性和稳定性。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参数估计与置信区间计算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https://d.book118.com/568075025022006037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2024-09-16T20:44:57.219</cp:lastPrinted>
  <dcterms:created xsi:type="dcterms:W3CDTF">2024-09-16T12:44:57Z</dcterms:created>
  <dcterms:modified xsi:type="dcterms:W3CDTF">2024-09-16T12:44:59Z</dcterms:modified>
</cp:coreProperties>
</file>