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3ADBD-D067-4FD1-8638-E0D646D5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A4671-D631-4E8D-BE19-65D94D8B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FD01C-FB2C-4775-8882-99F12ACCD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60C23-1811-4D06-8047-63A32D524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4DD1E-D392-448C-8B7A-6589AF257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0C8B4-2711-4437-B1D7-6EC075BA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0541D-3595-41D2-A5C5-C283286D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892C3-7919-4986-A46F-25CE618AE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E2823-70C7-4F97-AE0A-7C088A74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7545C-4230-43B8-9B68-7581CD60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CC2F1-BDD0-4F32-8BE7-1C44FAAF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5067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创造性思维心理健康教育教案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创造性思维的定义与重要性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创造性思维在心理健康教育中的应用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创造性思维教案设计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教案实施与评估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是指个体在面对问题时能够从新颖、独特、有意义的视角出发，提出解决方案的能力。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创造性思维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05" r="500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旨在帮助学生认识自我、发展个性、提高心理素质，以应对生活中的挑战和压力。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是教师根据教学大纲和学生的实际情况，为达到教学目标而制定的具体教学计划。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998" b="199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使学生了解创造性思维的定义、特点及其在日常生活和工作中的重要性。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通过实际操作和案例分析，培养学生的创造性思维能力和解决问题的能力。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引导学生树立积极向上的心态，培养创新精神和实践能力，增强自信心和适应能力。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创造性思维的定义与重要性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创造性思维是一种独特的思维方式，它强调突破常规、寻求创新和解决问题的能力。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创造性思维是指个体在面对问题时，能够从不同角度思考，提出独特、新颖的解决方案。这种思维方式不受传统观念和固定模式的限制，鼓励自由发挥想象力和创造力。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创造性思维的定义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创造性思维在现代社会中具有重要意义，它能够推动个人和社会的创新与发展。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思维是推动人类进步的重要力量。在科技、艺术、商业等领域，创造性思维都发挥了关键作用。通过培养创造性思维，人们能够更好地应对复杂多变的环境，提出独特的见解和解决方案，推动个人和社会的创新与发展。同时，创造性思维也有助于提高人们的心理健康水平，增强应对压力和挑战的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创造性思维的重要性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创造性思维在心理健康教育中的应用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通过引导学生发掘自身优点和长处，培养自信心，克服自卑心理。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鼓励学生面对困难时积极思考，寻找解决问题的方法，培养不屈不挠的精神。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培养坚韧意志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帮助学生认识自己的情感、需求和价值观，提高自我意识和自我管理能力。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促进自我认知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提升学生心理素质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增强人际关系处理能力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通过团队合作和沟通交流活动，培养学生的人际交往技巧和合作精神。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提升压力应对能力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教授学生应对压力的方法和技巧，培养积极应对挑战的能力。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提高环境适应能力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教导学生如何适应不同的生活和学习环境，培养适应变化的能力。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增强学生适应能力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https://d.book118.com/568075067027006040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2024-09-18T10:36:00.823</cp:lastPrinted>
  <dcterms:created xsi:type="dcterms:W3CDTF">2024-09-18T02:36:00Z</dcterms:created>
  <dcterms:modified xsi:type="dcterms:W3CDTF">2024-09-18T02:36:02Z</dcterms:modified>
</cp:coreProperties>
</file>