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95D58-2928-443A-BD57-09F604E1E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7C816-BE9D-4541-A15D-E131F25AC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51F79-2BB1-43BF-B7EA-51C4F29E5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32873-AF4D-40AA-BD65-8DFA5340A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182BE1-05A4-4BC2-8396-D0DCBD62F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BF0AE2-B063-47C1-943A-15C218C81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455E24-03D6-4E3B-A152-4BEE2D171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F6420-B8A5-4A36-8DA1-C350B96BA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160B2-D768-44FD-9D2C-EB220068C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08A87-C3B4-4068-9428-F0AEC0ABA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A4827-8AD0-458B-9E0D-0E2076083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7600301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《时域分析》ppt课件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时域分析概述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时域分析的基本原理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时域分析的方法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时域分析的实践案例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时域分析的挑战与展望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时域分析概述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时域分析是一种信号处理方法，通过研究信号在时间轴上的变化规律来分析信号的特征和性质。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域分析是指将信号作为时间函数的序列进行分析，通过观察信号随时间的变化情况，提取信号的特征和性质。它是信号处理领域中一种基本和重要的方法，广泛应用于信号处理、通信、雷达、声呐、图像处理等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时域分析的定义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时域分析具有实时性、直观性和简单易行等特点。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域分析直接对信号进行时间序列的测量和处理，因此具有实时性的优点。同时，时域分析的结果可以直接反映信号的波形变化，具有直观性。此外，时域分析方法相对简单易行，不需要过多的数学变换和计算，易于实现和掌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时域分析的特点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时域分析在雷达、通信、生物医学工程等领域有广泛应用。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达系统中的信号处理常常需要进行时域分析，以提取目标回波信号的特征和参数。在通信领域，时域分析用于研究信号的调制解调、信道编解码等技术。在生物医学工程领域，时域分析用于心电图、脑电图等生理信号的分析和处理，帮助医生诊断疾病和监测病人的生理状态。此外，时域分析还广泛应用于音频处理、振动分析等领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时域分析的应用场景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时域分析的基本原理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192" b="171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10" b="184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信号的分类与表示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确定信号与随机信号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确定信号是指在某一时间点上信号值可以确定，而随机信号则具有不确定性。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连续信号与离散信号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连续信号是指在时间上连续变化的信号，而离散信号则是在时间上取值有限的信号。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模拟信号与数字信号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模拟信号是连续变化的物理量，而数字信号则是离散的二进制数。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信号的时域运算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这些基本的数学运算可以在时域中对信号进行操作，以实现信号的组合、增强或衰减等效果。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加法、减法、乘法、除法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积分和微分运算可以用于分析信号的波形和频率特性，以及计算信号的能量和功率等参数。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积分与微分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38" b="157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傅里叶变换是一种将时域信号转换为频域信号的方法，通过傅里叶变换可以分析信号的频率成分和频率特性。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拉普拉斯变换是一种将时域信号转换为复平面上的函数的方法，它可以用于分析信号的稳定性、传递函数和系统响应等参数。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信号的时域变换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拉普拉斯变换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傅里叶变换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时域分析的方法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https://d.book118.com/568076003013006027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2024-09-04T16:43:21.009</cp:lastPrinted>
  <dcterms:created xsi:type="dcterms:W3CDTF">2024-09-04T08:43:21Z</dcterms:created>
  <dcterms:modified xsi:type="dcterms:W3CDTF">2024-09-04T08:43:22Z</dcterms:modified>
</cp:coreProperties>
</file>