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F08912-CEC1-4645-B87A-096AD677D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9EA90-B6C1-4C47-B3D7-ABCE968FA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098FE0-0946-4657-BED6-479891D70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F03BF1-BAFA-459E-9D17-78AC76A95D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FAB210-AD2C-4E84-ADCD-3A1D810B02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228701-E34F-4580-9EE8-BC1A137BD4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7C39C7-A19E-43D2-84C6-13173808F4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F7C7C-529B-45B8-AE5C-B50E1A651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B39B46-B3B8-4A1A-BDC8-4AB2D9657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1F82E-57EA-462B-886B-5EAD3C53F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C2608-7474-4F00-9ACE-4A17F1A7F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7611400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音乐治疗专业技能培训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音乐治疗概述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音乐治疗的基本理论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音乐治疗的技术与方法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音乐治疗师的职业素养与伦理规范</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音乐治疗的实际应用与案例分析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音乐治疗概述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240" r="7240"/>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音乐治疗的概念</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音乐治疗是一门跨学科的学科，它利用音乐、音乐元素和音乐活动来促进人类健康和福祉。</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音乐治疗师通过评估和治疗计划，使用各种音乐活动，如听、唱、创作、演奏等，来满足患者的需求。</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音乐治疗的目标是改善患者的身体、心理、情感和社会功能，提高生活质量。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在20世纪中叶，随着医学和心理学的发展，音乐治疗开始受到更多的关注和研究。</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如今，音乐治疗已经成为一个全球性的专业领域，广泛应用于医疗、康复、教育和社会服务等领域。</a:t>
            </a:r>
          </a:p>
        </p:txBody>
      </p:sp>
      <p:pic>
        <p:nvPicPr>
          <p:cNvPr id="7" name="Picture 7"/>
          <p:cNvPicPr>
            <a:picLocks noChangeAspect="1"/>
          </p:cNvPicPr>
          <p:nvPr/>
        </p:nvPicPr>
        <p:blipFill>
          <a:blip r:embed="rId2"/>
          <a:srcRect l="11192" r="1119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1091" r="1109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333" r="1033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音乐治疗的历史可以追溯到古代文明，如古希腊、古埃及和古中国等。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音乐治疗的历史与发展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80000"/>
              </a:lnSpc>
              <a:buAutoNum type="arabicPeriod"/>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医疗领域</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音乐治疗在医疗领域的应用包括神经衰弱、精神分裂症、情感障碍等心理疾病的辅助治疗。</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康复领域</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在康复领域，音乐治疗可以帮助患者恢复身体功能，如脑损伤、脊髓损伤和运动障碍等。</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教育领域</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在教育领域，音乐治疗可以帮助儿童和成人提高注意力、记忆力、语言和社交能力等。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老年护理</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在老年护理领域，音乐治疗可以帮助老年人缓解焦虑、抑郁和孤独感，提高生活质量。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音乐治疗的应用领域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音乐治疗的基本理论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音乐的心理生理学基础是研究音乐如何影响人的心理和生理过程的一门科学。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音乐的心理生理学主要探讨音乐如何引发人的情感反应、生理变化以及大脑活动的变化。它涉及到音乐的节奏、旋律、和声等元素如何影响人的自主神经系统、内分泌系统以及大脑的神经活动。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音乐的心理生理学基础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86" r="234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音乐与情感的关系是音乐治疗中的重要理论基础，它探讨了音乐如何引发和调节人的情感体验。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音乐通过其旋律、节奏、和声等元素，能够引发人们的情感共鸣，帮助人们表达和释放内心的情感。同时，音乐还可以通过其节奏和旋律的变化，帮助人们调节情绪状态，达到放松和舒缓的效果。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音乐与情感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音乐与认知的关系主要探讨了音乐如何影响人的思维、注意力和记忆力等认知过程。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研究表明，音乐能够提高人的注意力、记忆力、语言能力以及问题解决能力。此外，音乐还可以通过其结构性和规律性，帮助人们更好地组织和理解信息，提高学习和工作效率。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音乐与认知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音乐与语言的关系主要探讨了音乐如何影响人的语言和沟通能力。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音乐在语言发展过程中起着重要的作用，能够帮助人们更好地理解和表达语言的韵律、语调和节奏。此外，音乐还可以通过其创造性和表达性，帮助人们在非言语的层面上进行沟通交流。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音乐与语言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音乐治疗的技术与方法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主动音乐疗法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主动音乐疗法强调患者主动参与音乐活动，通过演奏、演唱、音乐创作等方式来达到治疗效果。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主动音乐疗法要求治疗师指导患者学习乐器演奏、歌唱技巧或音乐创作，通过音乐的创作和表演过程来促进患者的情感表达、心理疏导和社交互动。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https://d.book118.com/568076114001006025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2024-09-01T09:31:35.176</cp:lastPrinted>
  <dcterms:created xsi:type="dcterms:W3CDTF">2024-09-01T01:31:35Z</dcterms:created>
  <dcterms:modified xsi:type="dcterms:W3CDTF">2024-09-01T01:31:37Z</dcterms:modified>
</cp:coreProperties>
</file>