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E3E6C-03C3-46CB-AF28-EE7FD5A5E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26281-68FD-4852-B924-4D7EB1D56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07F82-4F33-4B54-8EF7-4A3DA243A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5F56B-BD41-43EE-85D3-30F196EAB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F28F06-125A-4BCD-84E9-95AAAAFCB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354E69-0A72-49EF-8EBA-912C9B462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82853A-FD98-4F7F-A808-91CC29AA4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9BF2D-D2CB-4219-A879-079F2E930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702FF-3067-42B9-A2DF-623335136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6ABC3-C76E-4140-BA3F-32D4AF254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EA1E0-ED89-400E-A54A-F5E8AD900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7070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高考作文与地域文化的展现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地域文化定义与内涵
 高考作文中的地域文化要求
 地域文化在高考作文中的价值
 高考作文地域文化展现的技巧
 地域文化素材的积累与应用
 高考作文中地域文化的评审标准
 典型高考作文地域文化案例分析
 地域文化在未来高考作文的趋势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地域文化定义与内涵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高考作文与地域文化的展现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地域文化定义与内涵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地域文化的定义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1.地域文化是一个地区或地域所特有的文化现象，包括该地区的历史、传统、习俗、生活方式、价值观等。</a:t>
            </a:r>
          </a:p>
          <a:p>
            <a:r>
              <a:t>2.地域文化是由地理环境、经济发展、社会历史等多种因素综合作用而形成的，具有独特的性和差异性。</a:t>
            </a:r>
          </a:p>
          <a:p>
            <a:r>
              <a:t>3.地域文化是民族文化的重要组成部分，也是人类文化多样性的体现。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地域文化的内涵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1.地域文化内涵包括物质文化和非物质文化两个方面，其中物质文化包括当地的建筑、饮食、服饰等，非物质文化则包括语言、音乐、舞蹈、民俗等。</a:t>
            </a:r>
          </a:p>
          <a:p>
            <a:r>
              <a:t>2.地域文化的内涵是不断发展和演变的，随着时代的变迁和社会的进步，地域文化也在不断地更新和变革。</a:t>
            </a:r>
          </a:p>
          <a:p>
            <a:r>
              <a:t>3.地域文化的内涵具有传承性和创新性，需要得到当地政府和人民的重视和保护，同时也需要不断地创新和发展，以适应时代的需求和社会的变化。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高考作文中的地域文化要求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高考作文与地域文化的展现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高考作文中的地域文化要求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1.高考作文应反映地域文化的丰富性和多样性，展示学生对本土文化的深入理解。</a:t>
            </a:r>
          </a:p>
          <a:p>
            <a:r>
              <a:t>2.通过描绘不同的地域风情，展现民族文化的博大精深，增强作文的文化内涵。</a:t>
            </a:r>
          </a:p>
          <a:p>
            <a:r>
              <a:t>3.结合当地特色，表达地域文化独特的价值观和生活哲学，使作文更具个性化和特色。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地域文化在高考作文中的体现方式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1.通过描绘地域景观，展现地方魅力，如：自然风光、人文建筑等。</a:t>
            </a:r>
          </a:p>
          <a:p>
            <a:r>
              <a:t>2.描绘地域民俗，展示民间文化，如：传统技艺、地方节日等。</a:t>
            </a:r>
          </a:p>
          <a:p>
            <a:r>
              <a:t>3.通过讲述地域历史，展现文化传承，如：英雄人物、古老传说等。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地域文化的多样性与高考作文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高考作文中的地域文化要求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高考作文中地域文化的创作技巧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1.巧妙运用地域元素，使作文更加生动有趣，如：方言、特产等。</a:t>
            </a:r>
          </a:p>
          <a:p>
            <a:r>
              <a:t>2.通过对比不同地域文化，展示文化的共性和差异，增强作文的观赏性。</a:t>
            </a:r>
          </a:p>
          <a:p>
            <a:r>
              <a:t>3.适当引入地域文化典故，提升作文的文化品位，展示学生的文化素养。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地域文化在高考作文中的教育价值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1.地域文化的融入有助于培养学生的文化自信和民族自豪感。</a:t>
            </a:r>
          </a:p>
          <a:p>
            <a:r>
              <a:t>2.通过了解本土文化，培养学生的爱国情怀和地域认同感。</a:t>
            </a:r>
          </a:p>
          <a:p>
            <a:r>
              <a:t>3.地域文化的传承和发展，有助于提高学生的综合素质和社会责任感。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高考作文中的地域文化要求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高考作文中地域文化的评判标准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1.作文应真实、生动地展现地域文化特色，具有浓郁的地方风情。</a:t>
            </a:r>
          </a:p>
          <a:p>
            <a:r>
              <a:t>2.作文应体现出对地域文化的深入理解和独特见解，具有一定的文化深度。</a:t>
            </a:r>
          </a:p>
          <a:p>
            <a:r>
              <a:t>3.作文的语言表达应流畅、准确，能够体现出地域文化的韵味和魅力。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高考作文中地域文化的备考策略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1.考生应熟悉本地域的文化特色和资源，积累相关素材和知识。</a:t>
            </a:r>
          </a:p>
          <a:p>
            <a:r>
              <a:t>2.在备考过程中，应注重培养对地域文化的敏感性和洞察力，提高文化素养。</a:t>
            </a:r>
          </a:p>
          <a:p>
            <a:r>
              <a:t>3.通过模拟作文和实战演练，提高在高考作文中展现地域文化的能力。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地域文化在高考作文中的价值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高考作文与地域文化的展现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地域文化在高考作文中的价值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传承与弘扬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1.地域文化作为民族文化的重要组成部分，具有独特的传承价值。</a:t>
            </a:r>
          </a:p>
          <a:p>
            <a:r>
              <a:t>2.高考作文作为文化传承的重要载体，有助于弘扬地域文化，增强文化自信。</a:t>
            </a:r>
          </a:p>
          <a:p>
            <a:r>
              <a:t>3.通过高考作文，可以引导考生关注地域文化，激发传承与弘扬的热情。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地域文化的多样性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1.地域文化具有丰富多彩的特点，为高考作文提供了广泛的素材。</a:t>
            </a:r>
          </a:p>
          <a:p>
            <a:r>
              <a:t>2.不同地域的文化特色，使得高考作文呈现出多样化的风貌，增加了阅卷的吸引力。</a:t>
            </a:r>
          </a:p>
          <a:p>
            <a:r>
              <a:t>3.借助地域文化的多样性，考生在高考作文中可以展示个性化和创新性。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地域文化在高考作文中的价值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思维拓展与创意激发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1.地域文化为高考作文提供了独特的思维视角，有助于拓展考生的思维空间。</a:t>
            </a:r>
          </a:p>
          <a:p>
            <a:r>
              <a:t>2.通过挖掘地域文化内涵，考生可以激发创作灵感，产生新颖独特的观点。</a:t>
            </a:r>
          </a:p>
          <a:p>
            <a:r>
              <a:t>3.地域文化的创意融入，可以让高考作文更具深度和广度，提高作文的质量。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情感共鸣与认同感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1.地域文化能够引发考生的情感共鸣，增强作文的感染力和可读性。</a:t>
            </a:r>
          </a:p>
          <a:p>
            <a:r>
              <a:t>2.通过描绘地域风情和人文特色，高考作文可以拉近与读者的距离，产生共鸣效应。</a:t>
            </a:r>
          </a:p>
          <a:p>
            <a:r>
              <a:t>3.地域文化的认同感，有助于增强作文的凝聚力和影响力，提高作文的传播效果。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地域文化在高考作文中的价值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批判性思维的培养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1.通过对地域文化的深入剖析，可以培养考生的批判性思维能力。</a:t>
            </a:r>
          </a:p>
          <a:p>
            <a:r>
              <a:t>2.高考作文中可以对地域文化进行反思和评价，提出建设性的意见和建议。</a:t>
            </a:r>
          </a:p>
          <a:p>
            <a:r>
              <a:t>3.培养批判性思维，有助于考生在作文中展示独立思考和问题的能力，提升作文的水平。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社会责任与公民意识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1.高考作文通过探讨地域文化问题，可以引导考生关注社会问题，培养公民意识。</a:t>
            </a:r>
          </a:p>
          <a:p>
            <a:r>
              <a:t>2.考生在作文中可以表达对社会现象的看法和态度，体现其社会责任和担当精神。</a:t>
            </a:r>
          </a:p>
          <a:p>
            <a:r>
              <a:t>3.培养公民意识和社会责任感，有助于提高考生的综合素质和社会适应能力。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高考作文地域文化展现的技巧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高考作文与地域文化的展现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高考作文地域文化展现的技巧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挖掘地域文化特色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1.深入研究当地历史文化、民俗风情、地理环境等特色，寻找可融入作文的元素。</a:t>
            </a:r>
          </a:p>
          <a:p>
            <a:r>
              <a:t>2.通过细节描写，生动展现地域文化的独特魅力，使读者有身临其境之感。</a:t>
            </a:r>
          </a:p>
          <a:p>
            <a:r>
              <a:t>3.结合时代背景，探讨地域文化的传承与发展，提升作文的深度与广度。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运用地域文化素材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1.收集当地的文化素材，如民间故事、传说、历史典故等，丰富作文内容。</a:t>
            </a:r>
          </a:p>
          <a:p>
            <a:r>
              <a:t>2.巧妙运用素材，将其与作文主题有机结合，提升作文的趣味性和可读性。</a:t>
            </a:r>
          </a:p>
          <a:p>
            <a:r>
              <a:t>3.避免生搬硬套，确保素材与作文的整体风格和谐统一。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高考作文地域文化展现的技巧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地域文化视角下的社会现象分析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1.从地域文化的视角出发，分析当地社会现象的成因与影响。</a:t>
            </a:r>
          </a:p>
          <a:p>
            <a:r>
              <a:t>2.通过对比不同地域的文化差异，揭示社会现象的多样性。</a:t>
            </a:r>
          </a:p>
          <a:p>
            <a:r>
              <a:t>3.深入探讨地域文化对社会现象的塑造作用，提高作文的见解独到性。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地域文化在人物塑造中的运用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1.分析地域文化对当地人物性格、价值观等方面的影响。</a:t>
            </a:r>
          </a:p>
          <a:p>
            <a:r>
              <a:t>2.通过人物塑造，展现地域文化的独特韵味，使人物形象更加丰满。</a:t>
            </a:r>
          </a:p>
          <a:p>
            <a:r>
              <a:t>3.探讨人物在地域文化中的成长与蜕变，丰富作文的情感层次。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https://d.book118.com/568077070135006033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地域文化定义与内涵</vt:lpstr>
      <vt:lpstr> 地域文化定义与内涵</vt:lpstr>
      <vt:lpstr> 高考作文中的地域文化要求</vt:lpstr>
      <vt:lpstr> 高考作文中的地域文化要求</vt:lpstr>
      <vt:lpstr> 高考作文中的地域文化要求</vt:lpstr>
      <vt:lpstr> 高考作文中的地域文化要求</vt:lpstr>
      <vt:lpstr> 地域文化在高考作文中的价值</vt:lpstr>
      <vt:lpstr> 地域文化在高考作文中的价值</vt:lpstr>
      <vt:lpstr> 地域文化在高考作文中的价值</vt:lpstr>
      <vt:lpstr> 地域文化在高考作文中的价值</vt:lpstr>
      <vt:lpstr> 高考作文地域文化展现的技巧</vt:lpstr>
      <vt:lpstr> 高考作文地域文化展现的技巧</vt:lpstr>
      <vt:lpstr> 高考作文地域文化展现的技巧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2024-09-12T00:37:00.981</cp:lastPrinted>
  <dcterms:created xsi:type="dcterms:W3CDTF">2024-09-11T16:37:01Z</dcterms:created>
  <dcterms:modified xsi:type="dcterms:W3CDTF">2024-09-11T16:37:03Z</dcterms:modified>
</cp:coreProperties>
</file>