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D52174B-D181-4B99-8BD3-F944E665BA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E084DC-041A-4C59-9C68-58CB5BA83C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81D56C5-00DE-4EB3-BAB7-30552F634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89781E-9B79-4213-972B-E2A5C92A7D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EA9161D-5DCA-4E3B-9451-6AC0FB83BE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DBAB8C-7852-41F3-B954-29E4A2BDEC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406D33-E9C2-43FD-8B49-22FB0B2C19A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A7F59E-36E7-4785-9FD8-012B58411F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FF92A3-EB0E-4D9E-9914-A47695C6D6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11E6A8-A8D1-44BE-AC56-9B84507798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ECE849-ACA8-48AA-A9ED-F62C56317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101027033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多发伤患者的护理查房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多发伤患者的概述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多发伤患者的护理评估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多发伤患者的急救护理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多发伤患者的并发症预防与护理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多发伤患者的康复护理</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多发伤患者的概述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多发伤是指同一致伤因素导致的两处或两处以上的解剖部位或脏器受到不同程度的伤害，其中一处或多处可能导致威胁生命的后果。</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多发伤具有伤情复杂、病情变化快、并发症多、死亡率高的特点，需要及时的诊断和治疗。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定义与特征</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特征</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多发伤的常见病因包括交通事故、高处坠落、挤压伤、爆炸等，其中交通事故是最主要的病因。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多发伤会导致机体出现应激反应，引起一系列的生理和代谢改变，如心率加快、血压升高、血糖升高、血容量不足等，严重时可能导致休克和器官功能衰竭。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多发伤的临床表现多样，常见的症状包括疼痛、出血、休克、呼吸困难等，同时可能出现意识障碍、呼吸急促、面色苍白、脉搏细速等严重症状。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临床表现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多发伤的诊断需要进行全面的体格检查和辅助检查，包括血压、呼吸、心率等生命体征的监测，血常规、尿常规、生化检查等实验室检查，以及X线、CT、超声等影像学检查，以便全面了解患者的伤情和确定治疗方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诊断</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多发伤患者的护理评估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生命体征是评估多发伤患者病情的重要指标，包括心率、呼吸、血压和体温等。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生命体征监测是护理查房中的重要环节，通过监测患者的生命体征，可以及时发现患者病情变化，为医生提供准确的诊断依据。在多发伤患者中，生命体征的监测尤为重要，因为多发伤患者常常伴随着严重的内环境紊乱和生命体征不稳定。</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生命体征监测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伤口与疼痛是多发伤患者的常见症状，需要进行及时有效的护理。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伤口护理包括定期更换敷料、保持伤口清洁干燥等措施，以预防感染和促进愈合。疼痛护理包括使用镇痛药物、进行疼痛评估和控制等措施，以减轻患者的痛苦。对于多发伤患者，伤口与疼痛护理是至关重要的，因为这些症状可能会影响患者的治疗和康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伤口与疼痛护理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7500" r="2750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多发伤患者常常伴随着心理压力和焦虑，需要进行心理护理与支持。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心理护理与支持包括对患者进行心理疏导、提供情感支持和帮助患者建立自信心等措施。对于多发伤患者，心理护理与支持是必不可少的，因为这些患者常常面临着身体和心理的双重挑战。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心理护理与支持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多发伤患者需要充足的营养和康复护理以促进身体恢复。</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营养护理包括制定合理的饮食计划、保证充足的营养摄入等措施，以促进患者的康复。康复护理包括进行适当的运动、理疗和康复训练等措施，以帮助患者恢复身体功能和日常生活能力。对于多发伤患者，营养与康复护理是至关重要的，因为这些措施可以帮助患者尽快康复并重返社会。</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营养与康复护理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多发伤患者的急救护理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https://d.book118.com/568101027033006035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2024-09-13T23:20:11.889</cp:lastPrinted>
  <dcterms:created xsi:type="dcterms:W3CDTF">2024-09-13T15:20:11Z</dcterms:created>
  <dcterms:modified xsi:type="dcterms:W3CDTF">2024-09-13T15:20:13Z</dcterms:modified>
</cp:coreProperties>
</file>