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87267D-FA2C-4FD8-B5CB-47E658247B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51A492-AB1C-4177-819E-C120D05BB6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35FE0D-98FD-4048-8587-614CED369B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158077-2E51-407A-A288-03F46AD8EB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3E04D6-7C91-4111-8007-7626CDFFD2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BBD2E3-F433-469B-8109-D6B893A7E3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8E30D95-BD72-44C0-8C8B-EDF896D3F8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18A68E-734D-47E6-B9B6-CE792B8289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AA9CD2-FAE9-4F71-880F-D77ED880B4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0AE8FB-F6CE-4DBA-9325-EE19D72141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CEA9AA-4498-4CAB-B2AC-9B10A638B3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81010530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公司企业年会横幅标语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欢庆盛典，共铸辉煌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锐意进取，勇攀高峰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和谐共赢，携手发展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企业文化，传承创新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员工关怀，温暖相伴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欢庆盛典，共铸辉煌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感谢全体员工在过去一年的辛勤付出，共同回顾公司发展历程中的点点滴滴。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在新的一年里，我们要继续发扬团结协作精神，携手共创更加美好的未来。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回顾过去，展望未来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继往开来，再创佳绩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风雨同舟，共铸辉煌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让我们紧密团结在一起，共同面对挑战，为公司发展贡献自己的力量。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同心协力，攻坚克难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鼓励员工勇于尝试新事物、新方法，以创新思维推动公司不断前进。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锐意进取，开拓创新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团结一心，再创佳绩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感恩有你，一路同行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感谢每一位员工对公司的忠诚与付出，正是你们的努力成就了今天的我们。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携手共进，再创辉煌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在新的一年里，让我们携手同行，共同努力，为公司创造更加辉煌的明天。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感恩付出，携手前行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锐意进取，勇攀高峰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不断挑战个人极限，追求卓越成绩。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超越自我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精益求精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探索未知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在工作中追求更高的标准和更好的表现。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勇于尝试新事物和新的方法，以发现更好的解决方案。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挑战自我，追求卓越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通过创新思维和独特想法，推动公司发展和市场拓展。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创新驱动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关注行业趋势和市场变化，积极拓展新的业务领域。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拓展视野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通过创新产品和服务，为客户创造更多价值。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创造价值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创新思维，拓展市场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19" b="26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BE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拼搏奋进，实现目标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奋斗精神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保持积极向上的态度，为实现目标而努力奋斗。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团队协作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与团队成员紧密合作，共同为实现目标而努力。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成果导向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以实际成果为导向，不断优化工作流程和提升工作效率。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和谐共赢，携手发展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https://d.book118.com/568101053021006032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2024-09-09T10:38:53.362</cp:lastPrinted>
  <dcterms:created xsi:type="dcterms:W3CDTF">2024-09-09T02:38:53Z</dcterms:created>
  <dcterms:modified xsi:type="dcterms:W3CDTF">2024-09-09T02:38:55Z</dcterms:modified>
</cp:coreProperties>
</file>