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EE9FE-70D2-48B9-886F-30DA9778E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6D5D1-5C55-4EE9-9258-5675CB175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6C869-1660-459C-9E90-DFCA33A3D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6572EF-B453-4007-97DE-E9D95D575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1127C1-1740-4506-A5CD-ED09E567C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E51092-CCE0-4F5E-B6BD-AC8C8F813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66A8D4-4135-4109-A281-9F7DAC01C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BCBC6-376B-4ECB-A465-A7A339D5A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96C7FF-0DD7-4A0D-8D2F-2924B4124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5500D1-23A6-4592-A487-50BBB032A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15807E-0DD4-4B47-A7E6-92DE84406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02054047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宣传推广方案三篇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宣传推广目标与策略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线上宣传推广方案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线下宣传推广方案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品牌形象塑造与传播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数据分析与优化调整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宣传推广目标与策略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通过宣传推广传达品牌的核心价值和理念，树立积极、健康的品牌形象。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提高品牌知名度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通过宣传推广活动，使目标受众更加熟悉和了解品牌，增加品牌曝光度。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促进产品销售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通过有效的推广手段，激发消费者的购买欲望，提高产品销售量。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明确宣传推广目标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利用社交媒体、搜索引擎优化（SEO）、电子邮件营销等线上渠道进行推广，扩大品牌覆盖面。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线上推广策略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线下推广策略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内容营销策略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通过举办活动、参加展会、合作推广等方式，与目标受众进行面对面交流，提升品牌影响力。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创作高质量、有价值的内容，吸引目标受众的关注，提高品牌认知度和好感度。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制定针对性策略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14" r="5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873" b="787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1" b="53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确定受众群体及需求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目标受众群体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明确宣传推广的目标受众，如年龄、性别、地域、职业等方面的特征。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受众需求分析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深入了解目标受众的需求和痛点，以便制定更加精准的推广策略和内容。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受众心理洞察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研究目标受众的心理特点和行为习惯，从而更好地把握其需求和兴趣点。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线上宣传推广方案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https://d.book118.com/568102054047006044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2024-09-24T09:28:36.745</cp:lastPrinted>
  <dcterms:created xsi:type="dcterms:W3CDTF">2024-09-24T01:28:36Z</dcterms:created>
  <dcterms:modified xsi:type="dcterms:W3CDTF">2024-09-24T01:28:38Z</dcterms:modified>
</cp:coreProperties>
</file>