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1D7DD-B235-4117-B244-2CE311B4D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CF6CB-66F2-4D07-97C2-938F35181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32E1F-D2DA-44E0-97F5-8525B717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606FA-5460-4979-AE7B-039AAE01D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DDE8A2-860A-49A7-AFFC-0284910D2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1F512-75D1-41AA-B984-AF2C512BF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11F08-C192-4077-A952-372731EBA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AE951-7D33-4890-8452-9AAAB2A9F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811D2-BDE3-4B94-982D-4EBCDDB6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48293-3871-4B4E-9089-ACECBF7C7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ED00E-5BFF-4DB1-9798-955E3DFC7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02113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文化创意行业未来五至十年市场发展预测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市场需求与趋势预测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技术进步对文化创意行业影响及前景展望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政策法规变动对行业影响及应对策略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人才队伍建设与教育培训需求预测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总结：未来五至十年文化创意行业市场发展展望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文化创意行业是指依托创意、文化和艺术等非物质资源，通过创新、创造和整合等手段，提供具有知识产权和文化附加值的产品和服务的产业。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统计局发布的《文化及相关产业分类（2018）》，文化创意行业可分为9个大类，包括新闻信息服务、内容创作生产、创意设计服务、文化传播渠道、文化投资运营、文化娱乐休闲服务、文化辅助生产和中介服务、文化装备生产、文化消费终端生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文化创意行业定义及分类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我国文化创意行业快速发展，成为推动经济增长的重要力量。政府加大了对文化创意产业的扶持力度，出台了一系列政策措施，促进了文化创意产业的蓬勃发展。同时，国内文化创意企业数量不断增加，规模逐渐扩大，形成了一批具有国际影响力的知名品牌和企业集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文化创意产业发展历史悠久，已经形成了较为完善的产业体系和市场机制。例如，美国的文化创意产业已经成为其国民经济的支柱产业之一，拥有众多世界知名的文化品牌和企业。欧洲各国也非常重视文化创意产业的发展，通过政策扶持和市场化运作相结合的方式，推动文化创意产业的持续发展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政府高度重视文化创意产业的发展，出台了一系列政策措施加以扶持。例如，《国家“十三五”时期文化发展改革规划纲要》提出，要推动文化创意产业成为国民经济支柱性产业；《关于加快推进文化产业发展的指导意见》提出，要加快构建现代文化产业体系和市场体系，推动文化产业高质量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已经形成了以《著作权法》、《商标法》、《专利法》等为核心的知识产权法律法规体系，为文化创意产业的健康发展提供了有力保障。同时，政府还加强了对文化创意市场的监管力度，打击侵权盗版行为，维护了市场秩序和公平竞争环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法规环境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市场需求与趋势预测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随着消费者审美水平的提高，对文化创意产品的个性化需求越来越强烈，他们更加注重产品的独特性和创新性。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个性化需求凸显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消费者在购买文化创意产品时，更加注重产品所传递的情感和价值观念，情感化消费趋势明显。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情感化消费趋势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消费者在购买文化创意产品时，越来越注重线上线下的融合体验，如线上选购、线下体验等。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随着科技的进步，文化创意行业将更加注重数字化与智能化的发展，如数字化艺术、虚拟现实等。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数字化与智能化发展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文化创意行业将与其他产业进行更多的跨界融合与创新，如与科技、旅游、教育等产业的融合，创造出更多的新业态和新模式。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随着全球化的加速推进，文化创意行业将更加注重国际化发展，积极拓展海外市场，推动中华文化的国际传播。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194" b="251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跨界融合与创新模式探索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文化+科技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利用先进科技手段，打造沉浸式、互动式等新型文化体验，如虚拟现实、增强现实等技术在文化展览、演出等领域的应用。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文化+旅游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将文化创意与旅游产业相结合，开发出具有地域特色和文化内涵的旅游产品和线路，提升旅游的文化附加值。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文化+教育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将文化创意与教育产业相结合，开发出具有趣味性和教育性的文化产品和课程，培养青少年的文化素养和审美能力。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国内外市场竞争格局概述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随着消费升级和人们对精神文化需求的增长，国内文化创意市场持续繁荣，竞争日益激烈。众多企业纷纷进入该领域，通过创新创意产品和服务，争夺市场份额。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全球文化创意产业竞争同样激烈，发达国家在品牌、技术和资本等方面具有优势。我国文化创意企业积极拓展国际市场，提升国际竞争力，实现文化输出。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个体创作者和艺术家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作为文化创意产业的核心力量，个体创作者和艺术家通过创作具有独特艺术价值和市场潜力的作品，推动产业发展。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大型跨国企业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拥有强大的品牌影响力、技术实力和资本优势，能够在全球范围内进行资源配置和业务拓展。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中小型创新企业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专注于某一细分领域，通过独特的创意和创新能力，实现快速增长。这类企业通常具有较高的灵活性和市场敏锐度。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主要参与者类型及特点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产业链上下游合作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文化创意企业需要与产业链上下游企业紧密合作，共同打造完整的产业生态链，实现资源共享和优势互补。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鼓励文化创意企业与其他产业领域进行跨界合作，通过融合不同领域的资源和创意，开发出具有市场潜力的新产品和服务。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加强与国际文化创意企业和机构的合作与交流，引进先进技术和管理经验，推动我国文化创意产业国际化发展。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合作与共赢策略探讨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技术进步对文化创意行业影响及前景展望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https://d.book118.com/568102113020006027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2024-09-04T18:31:53.959</cp:lastPrinted>
  <dcterms:created xsi:type="dcterms:W3CDTF">2024-09-04T10:31:53Z</dcterms:created>
  <dcterms:modified xsi:type="dcterms:W3CDTF">2024-09-04T10:31:56Z</dcterms:modified>
</cp:coreProperties>
</file>