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A7D53-BC24-4038-998F-237E17EF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8A29-C238-49C7-981B-D8633BF2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5F47E-FE21-4F50-9832-1273947A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D1A1E-7EC4-4FCB-8136-E3B565D4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E02D9-691F-45C1-9C53-98C93690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8CA61-2A60-4C71-A315-C3FF4BA0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50D18-7378-4A32-A089-4DAE10E0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55C3B-353D-4423-A83A-CCF87371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07115-DB2C-4BD1-A139-78EC321B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8D666-9FC4-4584-AEDE-5061D826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024E-8511-4DC5-BD70-10E95A75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311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智能垃圾分类系统的经验与教训总结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智能垃圾分类系统实施经验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智能垃圾分类系统实施教训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智能垃圾分类系统应用前景展望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随着城市化进程的加速和人口的不断增长，城市垃圾产生量不断增加，传统垃圾处理方式已无法满足需求。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通过引入智能技术，实现垃圾自动分类、减量化和资源化，对于解决城市垃圾问题具有重要意义。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发达国家在智能垃圾分类系统方面起步较早，技术相对成熟，已广泛应用于城市垃圾处理领域。例如，日本、德国等国家在智能垃圾分类技术方面处于领先地位。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近年来，我国政府对垃圾分类工作高度重视，智能垃圾分类系统得到了快速发展。然而，与发达国家相比，我国在智能垃圾分类技术方面还存在一定差距，需要进一步加大研发力度和推广应用。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包括智能垃圾桶、传感器、摄像头等，用于收集垃圾并进行初步分类。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包括图像识别、数据分析等算法，用于对垃圾进行精确分类和处理。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提供数据存储、处理和分析服务，支持系统的运行和优化。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用户将垃圾投放到智能垃圾桶中。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系统通过传感器和摄像头对垃圾进行识别和分类。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系统将分类结果传输到云服务器进行处理和分析。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系统根据处理结果向用户提供反馈，并不断优化分类效果。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识别分类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分类精度高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系统能够自动完成垃圾的识别和分类，减轻人工负担。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采用先进的图像识别和数据分析算法，能够准确区分不同类型的垃圾。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系统可以不断学习和优化，适应不同场景和需求的变化。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通过智能分类和处理，减少垃圾对环境的污染，促进资源回收利用。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智能垃圾分类系统实施经验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对于垃圾分类系统来说，传感器的准确性和稳定性至关重要。因此，在选择传感器时，应注重其性能参数和实际测试效果，选择具有高灵敏度、低误报率的传感器。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选择高性能、稳定的传感器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根据实际需求，合理配置硬件设备，包括处理器、内存、存储等，以确保系统的高效运行。同时，要考虑设备的可扩展性和易维护性，以便未来对系统进行升级和维护。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合理配置硬件设备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将软件系统划分为多个功能模块，每个模块负责特定的功能，便于开发和维护。同时，模块化设计有助于提高系统的可扩展性和可重用性。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采用模块化设计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在软件系统设计过程中，应注重用户体验，尽量简化操作流程，提供友好的界面和交互方式。此外，还要关注系统的响应速度和稳定性，确保用户在使用过程中获得良好的体验。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制定详细的安装计划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在安装智能垃圾分类系统之前，应制定详细的安装计划，包括设备布局、网络连接、电源配置等。确保所有设备和组件按照计划正确安装，避免后期出现问题。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充分的调试与测试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安装完成后，应对系统进行充分的调试和测试，确保各个模块正常运行，传感器准确识别垃圾类型。同时，要关注系统的稳定性和可靠性，确保在实际运行中能够持续、准确地完成垃圾分类任务。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为确保智能垃圾分类系统的长期稳定运行，应定期进行维护与保养工作，包括清洁设备、检查传感器状态、更新软件等。通过定期维护，可以及时发现并解决问题，延长系统使用寿命。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在系统运行过程中，若出现故障或异常情况，应及时响应并处理。建立故障处理机制，对常见问题进行分类和总结，提高故障处理的效率和质量。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用户需求的变化，智能垃圾分类系统也需要持续升级与优化。通过收集用户反馈和实际需求，对系统进行改进和完善，提高垃圾分类的准确性和效率。同时，关注新技术和新方法的应用，将先进技术引入到系统中，提升系统的智能化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及时响应与处理故障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持续升级与优化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运行维护与升级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https://d.book118.com/568103110015006032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2024-09-09T09:14:20.004</cp:lastPrinted>
  <dcterms:created xsi:type="dcterms:W3CDTF">2024-09-09T01:14:20Z</dcterms:created>
  <dcterms:modified xsi:type="dcterms:W3CDTF">2024-09-09T01:14:22Z</dcterms:modified>
</cp:coreProperties>
</file>