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F4348-4F9D-4700-8D44-2EAFCC6CE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3015A-1B19-44AA-BCF6-33C80DFB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FAAF8-F71E-474A-A137-105E4BBB0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1D55A-7C85-49F5-AEE1-3C3169F5F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0969E7-62F1-4CB1-85C2-25D2B3BD7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BC523F-3431-443B-9C86-01BC00C60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5C2A7-090E-490B-BFB2-414C0194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914E9-12F8-4EFF-8E06-2D39D000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318CB-0E26-4D9C-AE79-3AA5E6F37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30FCF-CA5B-4C87-92BD-538F6E64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F0BAF-0B47-461A-A943-44B125A77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8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04013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支部党建思想工作总结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支部党建思想工作成果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支部党建思想工作存在的问题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支部党建思想工作改进措施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未来支部党建思想工作展望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通过支部党建工作，深入学习和贯彻党的路线、方针、政策，确保党员和群众紧密团结在党的周围。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贯彻党的方针政策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加强组织建设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提高支部的组织力、凝聚力和战斗力，发挥党组织在各项工作中的领导作用。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以党建为引领，推动单位或部门业务工作的发展，提升整体工作水平。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党员队伍状况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支部活动开展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党建工作成效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包括党员数量、结构、思想状况及作用发挥情况。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包括“三会一课”、主题党日、组织生活会等活动的开展情况。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包括在思想建设、组织建设、作风建设、制度建设等方面取得的成绩和存在的问题。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包括下一阶段支部党建工作的目标、任务和措施。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支部党建工作总体情况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根据工作需要和党员分布情况，合理设置和调整支部，确保党的基层组织全覆盖。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支部设置与调整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选举产生支部委员会，明确委员职责分工，发挥支部委员会的集体领导作用。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支部委员会建设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建立支部活动室、党员之家等阵地，为党员提供学习、交流、活动的场所。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阵地建设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支部组织建设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党员队伍建设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严格党员发展程序，注重培养入党积极分子，确保新党员质量。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开展党员思想教育、党性教育和业务技能培训，提高党员综合素质。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建立健全党员管理制度，加强党员组织关系管理、党费收缴等工作。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鼓励党员积极参与支部工作、志愿服务等活动，发挥先锋模范作用。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党员发展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党员教育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党员作用发挥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制度建设及执行情况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建立健全支部党建工作制度，包括“三会一课”制度、民主评议党员制度、组织生活会制度等。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加强对制度执行情况的监督检查，及时发现问题并督促整改。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严格执行各项制度，确保支部党建工作规范化、制度化。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根据工作实际和党员需求，不断完善和优化支部党建工作制度。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支部党建思想工作成果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提高政治觉悟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支部成员自觉学习党的理论知识，特别是习近平新时代中国特色社会主义思想，不断增强政治意识、大局意识、核心意识、看齐意识。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支部成员牢固树立共产主义远大理想和中国特色社会主义共同理想，坚定“四个自信”，在思想上、政治上、行动上始终与党中央保持高度一致。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加强党性锻炼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支部成员积极参加组织生活，自觉接受党性教育和党性锻炼，不断提高党性修养和思想政治素质。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思想政治建设成果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支部建立健全组织机构，明确工作职责和任务分工，确保各项工作有人抓、有人管、有人负责。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健全组织机构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支部严格落实“三会一课”、组织生活会、民主评议党员等制度，加强党员教育管理和监督，提高组织生活质量。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严格组织生活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支部注重发展党员工作，积极培养入党积极分子，严格党员发展程序和标准，不断壮大党员队伍。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壮大党员队伍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组织建设成果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作风建设成果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改进工作作风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支部成员牢固树立全心全意为人民服务的宗旨意识，切实改进工作作风，深入基层、深入群众，解决实际问题。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加强廉政建设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支部成员自觉遵守党风廉政建设各项规定，廉洁奉公、秉公办事，树立良好形象。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推进民主监督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支部积极推进民主监督工作，加强党内监督和社会监督，保障党员的知情权、参与权、表达权和监督权。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https://d.book118.com/568104013035006044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2024-09-24T05:40:53.815</cp:lastPrinted>
  <dcterms:created xsi:type="dcterms:W3CDTF">2024-09-23T21:40:53Z</dcterms:created>
  <dcterms:modified xsi:type="dcterms:W3CDTF">2024-09-23T21:40:55Z</dcterms:modified>
</cp:coreProperties>
</file>