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0ECAAE-D61A-4FCB-A3C9-E83CDBE97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C72321-E5E4-4C0D-B6F5-E584D4BC0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09C6B0-AAAA-4311-982B-022E23A6C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A65895-4330-4A6A-B0F4-183A1CEA1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51238D-751D-418E-A42A-EB761FF6F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832B6D-DF95-42F2-8F59-D0F4A1813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73FCB3-13EF-45B5-BC44-1F5B487BF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339288-B026-4ECC-A1B9-5EA6F43E9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063202-4D89-4348-9D73-45CE5E893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4014D0-AF3B-42DD-AD3C-4F8ECBDC5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1A0D8D-001E-4979-8FD3-AF587CFD2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10403502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教师教学学年工作总结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教学工作完成情况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科研与学术成果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学生指导与服务工作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教师团队建设与协作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个人能力提升与自我反思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906" b="490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840" b="584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6" b="26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总结教学经验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通过对学年教学工作的全面回顾，梳理自身在教学过程中的得失，总结成功的教学方法和经验，为今后的教学工作提供借鉴。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提升教学质量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通过对教学工作的反思，发现存在的问题和不足，提出改进措施，以优化教学过程，提高教学质量和效果。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促进教师发展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通过学年工作总结，展示教师在教学工作中的成果和进步，为教师的职业发展提供有力支持。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包括教学计划、课程设置、教材选用、教学内容更新等方面。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涉及教学模式、教学方法、教学手段的运用及创新实践。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涵盖学生学习成果、考试成绩、教学评价等方面的分析。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针对教学过程中遇到的问题，进行反思并提出改进措施。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教学内容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教学方法与手段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教学效果与评估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教学反思与改进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教学工作完成情况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根据学校教学要求和课程大纲，制定了详细的教学计划，包括教学目标、教学内容、教学方法和评估方式等。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教学计划制定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按照教学计划，合理安排教学进度，确保课程内容的顺利推进。同时，根据实际情况灵活调整教学进度，确保学生的学习效果。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教学进度控制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充分利用学校提供的教学资源，如教材、教案、多媒体课件等，辅助课堂教学，提高教学效果。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教学资源利用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教学计划执行情况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尝试采用多种教学方法，如案例分析、小组讨论、角色扮演等，激发学生的学习兴趣和主动性，提高教学效果。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教学内容更新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关注学科前沿动态，及时将最新的研究成果和观点融入教学内容，保持课程内容的时代性和先进性。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实践教学加强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注重实践教学环节的设计和实施，通过实验、实训、社会实践等方式，提高学生的实践能力和综合素质。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教学内容与方法创新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学生评教结果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关注学生的评教结果，认真听取学生的意见和建议，及时调整教学方法和策略，提高教学质量。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教学反思与改进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对自己的教学工作进行反思和总结，发现问题和不足，提出改进措施和计划，不断完善和提高自己的教学水平。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学生成绩分析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对学生的考试成绩进行统计分析，了解学生的学习情况和掌握程度，为后续教学提供参考。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教学效果评估与反馈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科研与学术成果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成功申报并立项国家自然科学基金面上项目1项，研究经费200万元，围绕领域前沿问题开展深入研究。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国家级项目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省部级项目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校级项目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获得省教育厅重点科研项目2项，研究经费共计80万元，针对区域教育热点问题进行研究。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主持校级科研项目3项，研究经费30万元，推动学校教育教学改革和学科发展。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科研项目申报与立项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在国际知名学术期刊上发表学术论文5篇，其中3篇被SCI收录，2篇被EI收录，提升了学校在国际学术领域的影响力。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高水平论文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在国内核心期刊上发表学术论文10篇，涉及多个研究领域，展示了学校科研实力的多样性。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国内核心期刊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2篇论文分别获得省教育科研成果一等奖和二等奖，体现了学校科研水平的高度和深度。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论文获奖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学术论文发表与获奖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合作研究项目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与国内外高校和科研机构合作开展研究项目4项，共同解决领域内的难题和挑战，提升了学校的科研实力和影响力。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国际学术会议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参加国际学术会议5次，与国际同行进行广泛交流和合作，提高了学校的国际知名度。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国内学术会议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参加国内学术会议10次，与国内高校和科研机构建立紧密的合作关系，推动了学校科研工作的快速发展。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学术交流与合作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https://d.book118.com/568104035024006033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2024-09-11T01:12:49.605</cp:lastPrinted>
  <dcterms:created xsi:type="dcterms:W3CDTF">2024-09-10T17:12:49Z</dcterms:created>
  <dcterms:modified xsi:type="dcterms:W3CDTF">2024-09-10T17:12:51Z</dcterms:modified>
</cp:coreProperties>
</file>