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4ED58-0C3F-4226-B9F9-71DD3FD4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24290-FC79-464B-92CD-3B5990A3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B504E-95C3-431B-A8D5-F456DD81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AF443-E571-48A7-8445-95DBF2E8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37BBF-D793-4A59-B2AD-C9D8B10C7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85A99-F16A-4B61-9F8C-DDF5E8B5B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0B6E0-1C69-4130-B893-6F3099CE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711AC-8C2A-440F-A03E-B3623A88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53118-1090-482E-803B-59F97BE9C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B679E-863E-4429-AEEB-13FC74937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C65C9-2E5D-4832-A422-A0A132A8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4071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护士进修对患者满意度的影响分析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护士进修现状及重要性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患者满意度调查方法与结果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护士进修对患者满意度的影响因素分析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护士进修策略优化建议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22" b="250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随着医疗技术的不断更新和患者对服务质量要求的提高，护士作为医疗团队的重要成员，需要不断提升自身的专业技能和综合素质。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通过进修学习，护士可以掌握最新的医疗知识和技术，提高护理服务质量，从而满足患者的需求，提升患者满意度。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通过收集相关数据，运用统计学方法分析护士进修前后患者满意度的变化情况，探讨护士进修对患者满意度的影响。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分析护士进修对患者满意度的影响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根据分析结果，提出针对性的改进建议，为医院和护士提供有价值的参考，促进护理服务的持续改进和提高。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护士进修现状及重要性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目前护士可以通过参加医院内部培训、学术会议、在线课程等多种途径进行进修学习。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进修途径多样化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护士进修内容不仅包括专业技能和知识的更新，还涉及沟通技巧、患者心理护理等方面的培训。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进修内容广泛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虽然护士进修的普及程度不断提高，但进修效果却因个体差异、培训内容和方法等因素而参差不齐。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进修效果参差不齐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通过进修学习，护士能够掌握更先进的护理技能和方法，为患者提供更专业、优质的护理服务。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通过进修学习，护士可以改进和优化工作流程，提高工作效率，减少患者等待时间，提升患者满意度。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优化工作流程和效率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进修培训中强调沟通技巧的学习和应用，有助于护士更好地与患者及其家属进行沟通，提高患者满意度。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增强护患沟通能力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护士进修学习心理护理知识，能够更好地关注患者的心理需求，提供个性化的心理护理服务，从而改善患者就医体验。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提升患者心理护理能力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护士进修对患者服务质量的提升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患者满意度调查方法与结果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通过观察护士和患者的互动，评估护士的服务质量和患者的满意度。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设计包含多个方面的问卷，如护士的专业技能、服务态度、沟通能力等，让患者或其家属填写。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对患者或其家属进行深度访谈，了解他们对护士进修前后的感受和评价。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通过问卷调查、访谈和观察等方法收集数据，确保数据的真实性和有效性。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对收集到的数据进行分类、编码和录入，形成可供分析的数据集。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对数据进行清洗和处理，去除重复、无效和异常数据，确保数据的准确性和可靠性。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调查结果展示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患者对护士的专业技能评价提高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进修后的护士在专业技能方面得到了患者的更高评价，如操作熟练度、病情掌握程度等。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患者对护士的服务态度更加满意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进修后的护士更加注重服务态度，表现出更多的耐心、细心和热情。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患者对护士的沟通能力评价提升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进修后的护士在与患者沟通时更加主动、清晰和有效，能够更好地理解患者的需求和问题。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总体满意度提高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通过对比分析发现，进修后的护士在患者满意度方面有了显著提高，这也反映了护士进修的重要性和必要性。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https://d.book118.com/568104071034006044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2024-09-24T05:22:45.041</cp:lastPrinted>
  <dcterms:created xsi:type="dcterms:W3CDTF">2024-09-23T21:22:45Z</dcterms:created>
  <dcterms:modified xsi:type="dcterms:W3CDTF">2024-09-23T21:22:47Z</dcterms:modified>
</cp:coreProperties>
</file>