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E39174-A124-4555-B526-BE100B753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66163-0367-441C-A1EC-CE5169F22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5F3A80-FDA4-4146-9870-E1B2E35BB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4D766D-8A65-4B46-A476-5A591D6DD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0C73ED-FC74-4B15-A407-62C818BAEF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F53692-E5F4-4B05-96C4-2878430CF0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97B1A8-208A-4CB6-93CD-FBE73229AE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B42DE-165E-4AE0-8728-EA97C3D35D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F94CE9-BE7D-49FD-ACD7-2405E9D81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82FE66-401F-4EB3-861B-280AA78D9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1F9EF-132D-45AB-9712-6F99D26D7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05025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安全管理中的供应商管理与合作模式</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供应商选择与评估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供应商合作模式</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供应商安全管理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供应商合作风险管理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供应链风险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供应链中的风险日益复杂，包括供应商破产、质量问题、交货延迟等，这些风险都可能对企业的安全运营造成严重影响。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随着全球化的深入发展，企业间的相互依赖程度不断加深，供应商作为企业外部资源的重要组成部分，其管理对于企业的安全运营至关重要。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合作模式创新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传统的供应商管理模式已难以适应复杂多变的市场环境，企业需要与供应商建立更加紧密、灵活的合作模式，共同应对市场挑战。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439" r="439"/>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4" r="24"/>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保障供应链安全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通过有效的供应商管理，企业可以确保供应链的稳定性和安全性，降低因供应商问题导致的生产中断、质量问题等风险。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提升企业竞争力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优秀的供应商管理有助于企业与供应商建立长期稳定的合作关系，确保原材料和零部件的稳定供应，从而提升企业的市场竞争力。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与供应商的深度合作可以促进企业与供应商之间的技术交流和知识共享，推动企业不断创新和进步。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供应商管理在安全管理中的重要性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供应商选择与评估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10" r="1001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评估供应商的产品质量、过程质量和质量管理体系，确保供应商能够提供高质量的产品和服务。</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质量能力</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交货能力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价格水平</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技术能力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考察供应商的交货准时率、交货周期和灵活性，确保供应商能够按时交付所需的产品和服务。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对比供应商的价格与市场价格，评估供应商的价格竞争力和成本控制能力。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评估供应商的技术实力、研发能力和创新能力，确保供应商能够满足技术需求并提供先进的技术支持。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组织专家团队对供应商进行现场考察和评估，深入了解供应商的实际运作情况和能力。</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向供应商发放问卷，收集关于质量、交货、价格、技术等方面的信息，对供应商进行全面评估。</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分析供应商过去的表现和数据，包括质量记录、交货记录、客户投诉等，评估供应商的绩效和可靠性。</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7668" r="27668"/>
          <a:stretch>
            <a:fillRect/>
          </a:stretch>
        </p:blipFill>
        <p:spPr>
          <a:xfrm>
            <a:off x="4495322"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现场评估</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问卷调查</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历史数据分析</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决策与签约</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根据评估结果选择合适的供应商，并签订合同明确双方的权利和义务。</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详细评估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对初步筛选后的供应商进行详细评估，包括现场评估、问卷调查等方法。</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初步筛选</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根据选择标准对潜在供应商进行初步筛选，缩小范围。</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明确所需的产品或服务类型、数量、质量标准等要求。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了解市场情况和潜在供应商，收集相关信息。</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供应商合作模式</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10599" b="10599"/>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买卖双方根据合同约定进行交易，关注价格、质量等短期利益。</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供应商之间竞争激烈，买方通过招标等方式选择最优供应商。</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合作期限较短，通常以项目或订单为单位进行合作。</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交易关系</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竞争关系</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短期合作</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传统合作模式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双方建立长期稳定的合作关系，共同应对市场变化。</a:t>
            </a:r>
            <a:endParaRPr lang="en-US" sz="1100"/>
          </a:p>
        </p:txBody>
      </p:sp>
      <p:sp>
        <p:nvSpPr>
          <p:cNvPr id="7" name="AutoShape 7"/>
          <p:cNvSpPr/>
          <p:nvPr/>
        </p:nvSpPr>
        <p:spPr>
          <a:xfrm>
            <a:off x="711433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双方共同分享合作带来的收益，形成利益共同体。</a:t>
            </a:r>
            <a:endParaRPr lang="en-US" sz="1100"/>
          </a:p>
        </p:txBody>
      </p:sp>
      <p:sp>
        <p:nvSpPr>
          <p:cNvPr id="8" name="AutoShape 8"/>
          <p:cNvSpPr/>
          <p:nvPr/>
        </p:nvSpPr>
        <p:spPr>
          <a:xfrm>
            <a:off x="711433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双方共同投入资源进行研发和创新，提高整体竞争力。</a:t>
            </a:r>
            <a:endParaRPr lang="en-US" sz="1100"/>
          </a:p>
        </p:txBody>
      </p:sp>
      <p:sp>
        <p:nvSpPr>
          <p:cNvPr id="9" name="AutoShape 9"/>
          <p:cNvSpPr/>
          <p:nvPr/>
        </p:nvSpPr>
        <p:spPr>
          <a:xfrm>
            <a:off x="711433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长期合作关系</a:t>
            </a:r>
            <a:endParaRPr lang="en-US" sz="1100"/>
          </a:p>
        </p:txBody>
      </p:sp>
      <p:sp>
        <p:nvSpPr>
          <p:cNvPr id="10" name="AutoShape 10"/>
          <p:cNvSpPr/>
          <p:nvPr/>
        </p:nvSpPr>
        <p:spPr>
          <a:xfrm>
            <a:off x="711433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利益共享</a:t>
            </a:r>
            <a:endParaRPr lang="en-US" sz="1100"/>
          </a:p>
        </p:txBody>
      </p:sp>
      <p:sp>
        <p:nvSpPr>
          <p:cNvPr id="11" name="AutoShape 11"/>
          <p:cNvSpPr/>
          <p:nvPr/>
        </p:nvSpPr>
        <p:spPr>
          <a:xfrm>
            <a:off x="711433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协同创新</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战略合作模式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17" r="13517"/>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对于关键物品和重要物品，倾向于选择战略合作模式以确保供应稳定性和质量可靠性。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采购物品的重要性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评估供应商的技术能力、生产能力和信誉等因素，选择具备优势的供应商进行合作。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供应商的能力和信誉</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分析市场环境和竞争态势，选择有利于降低采购成本和风险的合作模式。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市场环境和竞争态势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根据企业战略和采购策略，选择符合企业长远发展需要的合作模式。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企业战略和采购策略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合作模式选择依据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供应商安全管理</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https://d.book118.com/568105025052006025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2024-09-02T00:30:59.854</cp:lastPrinted>
  <dcterms:created xsi:type="dcterms:W3CDTF">2024-09-01T16:30:59Z</dcterms:created>
  <dcterms:modified xsi:type="dcterms:W3CDTF">2024-09-01T16:31:01Z</dcterms:modified>
</cp:coreProperties>
</file>