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0E0D4-79E8-4DED-81F6-8775F8E4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91339-1A05-4224-91A3-AA0A6251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E9C8F-6FD8-42C9-A061-879147DA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11AE3-9414-4DF6-A428-0A3882D8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6F41B-DEFD-453B-A55B-77C787DD2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BB3C8-E026-4FE9-9EE7-5B25D801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0E80C-4238-402B-8A13-0E59119E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BA96B-0EFE-41AC-8976-985611E95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9B5E0-5FDB-4051-B54A-495BC2369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9B041-1785-42C0-9792-DAB13B01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4AE7E-2FBC-447C-AF66-BCA6B21B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6015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《员工有效激励》ppt课件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员工激励是指通过各种有效的手段，激发员工的工作积极性和创造力，提高员工的工作绩效和满意度，从而实现组织目标的过程。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员工激励的手段包括物质激励、精神激励、职业发展激励等多种方式。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提高员工的工作积极性和创造力，增强组织的竞争力。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促进员工的个人成长和发展，提高员工的满意度和忠诚度。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提升组织的绩效和整体表现，实现组织的长期发展目标。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激励-保健理论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该理论认为，员工受到的激励因素和保健因素共同影响其工作满意度和绩效。激励因素与工作满意度相关，保健因素与不满意感相关。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该理论认为，具体的、可衡量的、可达到的目标能够激励员工实现更高的绩效。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该理论认为，员工受到激励的程度取决于其对目标的价值、达成目标的期望以及达成目标后的期望值等因素的认知。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提供具有竞争力的薪酬，如涨工资、奖金等，激发员工的工作积极性和创造力。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提供丰厚的福利，如健康保险、住房补贴、旅游福利等，增强员工的归属感和忠诚度。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给予员工公司股票或股票期权，将员工利益与公司利益紧密结合，提高员工的责任感和投入度。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福利激励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股权激励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晋升激励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培训激励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荣誉激励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非物质激励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提供内外部培训和发展机会，提升员工的专业技能和综合素质。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给予优秀员工荣誉称号、奖杯等荣誉，满足员工的成就感和自尊心。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提供晋升机会和职业发展空间，让员工感受到自身的价值和成长。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30" b="275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激励组合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个性化激励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根据员工的个性、需求和偏好，制定个性化的激励方案，提高激励的针对性和有效性。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组合式激励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综合运用多种激励方式，如物质激励与非物质激励相结合、短期激励与长期激励相结合等，实现全方位的激励效果。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根据员工的表现和业绩动态调整激励方案，确保激励的及时性和公平性。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https://d.book118.com/568106015101006027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2024-09-05T14:49:44.523</cp:lastPrinted>
  <dcterms:created xsi:type="dcterms:W3CDTF">2024-09-05T06:49:44Z</dcterms:created>
  <dcterms:modified xsi:type="dcterms:W3CDTF">2024-09-05T06:49:46Z</dcterms:modified>
</cp:coreProperties>
</file>