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9525000" cy="53467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4A67D4-DED9-4712-AB7A-146CFFE87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030A68-66DB-4C0C-979B-0BF91764F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8A0127-ED6E-4FFA-B07F-0B13664B9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D40C6B-FA19-4060-950A-54C04A9CA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DBE992-8AB8-45E0-A1A7-10AF4C60D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51CAB8-B70A-4A79-93DE-4645CD98E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7D37B4-17BA-4B7E-81C3-132ECD434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47CFCB-E2D1-47A4-AAC5-A979CAAE0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6D63DF-3250-44DE-B048-2D07FC05A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3F7FA9-91B3-4BAB-948E-5BF8A9603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92DE0E-5956-4623-8ABF-1193AA62E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10601707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17867" y="1190099"/>
            <a:ext cx="6489266" cy="16344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asic芯片行业发展趋势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78321" y="3025687"/>
            <a:ext cx="1768358" cy="25137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375"/>
              </a:spcBef>
            </a:pPr>
            <a:endParaRPr lang="en-US" sz="1575">
              <a:solidFill>
                <a:srgbClr val="000000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354299" y="3397929"/>
            <a:ext cx="2816403" cy="25137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375"/>
              </a:spcBef>
            </a:pPr>
            <a:r>
              <a:rPr lang="en-US" sz="157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2023-11-04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32415" y="633116"/>
            <a:ext cx="4139205" cy="4139205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33125" y="1133826"/>
            <a:ext cx="3137785" cy="31377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61902" y="1881216"/>
            <a:ext cx="2833586" cy="1971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6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5252" y="1614516"/>
            <a:ext cx="2413531" cy="81379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1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27007" y="892969"/>
            <a:ext cx="4542117" cy="3619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asic芯片概述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asic芯片行业现状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asic芯片技术发展趋势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asic芯片应用领域发展趋势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asic芯片行业竞争格局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asic芯片行业面临的挑战与机遇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asic芯片行业未来发展趋势预测</a:t>
            </a:r>
          </a:p>
        </p:txBody>
      </p:sp>
      <p:sp>
        <p:nvSpPr>
          <p:cNvPr id="7" name="AutoShape 7"/>
          <p:cNvSpPr/>
          <p:nvPr/>
        </p:nvSpPr>
        <p:spPr>
          <a:xfrm>
            <a:off x="8833899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169123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864356" y="259556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833899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169123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64356" y="397305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8833899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169123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864356" y="535054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345781" y="1800476"/>
            <a:ext cx="833438" cy="833438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254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164315" y="1800476"/>
            <a:ext cx="5196369" cy="8057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27576" y="2795336"/>
            <a:ext cx="4469848" cy="82480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30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asic芯片概述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5376413" y="1532396"/>
            <a:ext cx="753732" cy="536160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3420268" y="2142746"/>
            <a:ext cx="753732" cy="536160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182208" y="912874"/>
            <a:ext cx="355788" cy="16165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9066" y="1074531"/>
            <a:ext cx="8786868" cy="3671492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88" r="24988"/>
          <a:stretch>
            <a:fillRect/>
          </a:stretch>
        </p:blipFill>
        <p:spPr>
          <a:xfrm>
            <a:off x="578662" y="912874"/>
            <a:ext cx="2874862" cy="3833150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52680" y="4872106"/>
            <a:ext cx="7203254" cy="5261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77976" y="4872106"/>
            <a:ext cx="578171" cy="5261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074903" y="4844251"/>
            <a:ext cx="124000" cy="124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55625" y="4849416"/>
            <a:ext cx="115142" cy="11514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27489" y="4854581"/>
            <a:ext cx="106285" cy="10628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83846" y="4859746"/>
            <a:ext cx="97428" cy="97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737996" y="4855387"/>
            <a:ext cx="88571" cy="885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3714750" y="1672622"/>
            <a:ext cx="4875483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ASIC芯片是一种定制的集成电路，根据特定应用需求进行设计，具有高效能、低功耗、高可靠性等特点。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3714750" y="3222117"/>
            <a:ext cx="4875483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ASIC芯片是针对特定应用进行优化的一种定制化芯片，可提供更高效、更可靠的性能和更低的功耗。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asic芯片定义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15943" y="1394010"/>
            <a:ext cx="2948512" cy="2948512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854864" y="111487"/>
            <a:ext cx="7815272" cy="6477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asic芯片特点</a:t>
            </a:r>
          </a:p>
        </p:txBody>
      </p:sp>
      <p:sp>
        <p:nvSpPr>
          <p:cNvPr id="24" name="AutoShape 24"/>
          <p:cNvSpPr/>
          <p:nvPr/>
        </p:nvSpPr>
        <p:spPr>
          <a:xfrm>
            <a:off x="3010599" y="1313817"/>
            <a:ext cx="2857500" cy="1554450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010599" y="1016405"/>
            <a:ext cx="2857500" cy="56197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3167805" y="1626267"/>
            <a:ext cx="2543088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ASIC芯片由于是针对特定应用进行设计，因此具有更高的处理速度和更低的功耗。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177228" y="1054505"/>
            <a:ext cx="2637353" cy="4953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高性能</a:t>
            </a:r>
          </a:p>
        </p:txBody>
      </p:sp>
      <p:sp>
        <p:nvSpPr>
          <p:cNvPr id="28" name="AutoShape 28"/>
          <p:cNvSpPr/>
          <p:nvPr/>
        </p:nvSpPr>
        <p:spPr>
          <a:xfrm>
            <a:off x="6150922" y="1282192"/>
            <a:ext cx="2857500" cy="1554450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150922" y="1016405"/>
            <a:ext cx="2857500" cy="56197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6317551" y="1054505"/>
            <a:ext cx="2637353" cy="4953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灵活性</a:t>
            </a:r>
          </a:p>
        </p:txBody>
      </p:sp>
      <p:sp>
        <p:nvSpPr>
          <p:cNvPr id="31" name="AutoShape 31"/>
          <p:cNvSpPr/>
          <p:nvPr/>
        </p:nvSpPr>
        <p:spPr>
          <a:xfrm>
            <a:off x="3010599" y="3291591"/>
            <a:ext cx="2857500" cy="1554450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010599" y="3043203"/>
            <a:ext cx="2857500" cy="56197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3177228" y="3081303"/>
            <a:ext cx="2637353" cy="4953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高可靠性</a:t>
            </a:r>
          </a:p>
        </p:txBody>
      </p:sp>
      <p:sp>
        <p:nvSpPr>
          <p:cNvPr id="34" name="AutoShape 34"/>
          <p:cNvSpPr/>
          <p:nvPr/>
        </p:nvSpPr>
        <p:spPr>
          <a:xfrm>
            <a:off x="6150922" y="3259967"/>
            <a:ext cx="2857500" cy="1554450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150922" y="3043203"/>
            <a:ext cx="2857500" cy="56197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6317551" y="3081303"/>
            <a:ext cx="2637353" cy="4953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低成本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08127" y="1626267"/>
            <a:ext cx="2543088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ASIC芯片可以灵活地适应不同的应用需求，具有良好的可扩展性。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167805" y="3652803"/>
            <a:ext cx="2543088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ASIC芯片由于采用定制化设计，因此具有更高的可靠性和稳定性。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308127" y="3655615"/>
            <a:ext cx="2543088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ASIC芯片由于是批量生产，因此具有较低的成本。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6426096" y="1654194"/>
            <a:ext cx="4038083" cy="4038083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asic芯片应用领域</a:t>
            </a:r>
          </a:p>
        </p:txBody>
      </p:sp>
      <p:sp>
        <p:nvSpPr>
          <p:cNvPr id="24" name="AutoShape 24"/>
          <p:cNvSpPr/>
          <p:nvPr/>
        </p:nvSpPr>
        <p:spPr>
          <a:xfrm>
            <a:off x="819890" y="1088182"/>
            <a:ext cx="1982317" cy="75892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21180" y="1086643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469721" y="1938360"/>
            <a:ext cx="2682655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ASIC芯片广泛应用于通信领域，包括基站、路由器、交换机等通信设备中。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2421207" y="1086643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677897" y="1086643"/>
            <a:ext cx="2276597" cy="8001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通信领域</a:t>
            </a:r>
          </a:p>
        </p:txBody>
      </p:sp>
      <p:sp>
        <p:nvSpPr>
          <p:cNvPr id="29" name="AutoShape 29"/>
          <p:cNvSpPr/>
          <p:nvPr/>
        </p:nvSpPr>
        <p:spPr>
          <a:xfrm>
            <a:off x="3792022" y="1088182"/>
            <a:ext cx="1982317" cy="75892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3393312" y="1086643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3441853" y="1938360"/>
            <a:ext cx="2682655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ASIC芯片在金融领域应用广泛，包括银行、证券、保险等行业的交易系统、结算系统等。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393339" y="1086643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3644882" y="1086643"/>
            <a:ext cx="2276597" cy="8001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金融领域</a:t>
            </a:r>
          </a:p>
        </p:txBody>
      </p:sp>
      <p:sp>
        <p:nvSpPr>
          <p:cNvPr id="34" name="AutoShape 34"/>
          <p:cNvSpPr/>
          <p:nvPr/>
        </p:nvSpPr>
        <p:spPr>
          <a:xfrm>
            <a:off x="819890" y="3078907"/>
            <a:ext cx="1982317" cy="75892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21180" y="3077368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69721" y="3938610"/>
            <a:ext cx="2682655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ASIC芯片在汽车电子领域应用广泛，包括发动机控制、刹车控制、安全气囊等系统。</a:t>
            </a:r>
          </a:p>
        </p:txBody>
      </p:sp>
      <p:sp>
        <p:nvSpPr>
          <p:cNvPr id="37" name="AutoShape 37"/>
          <p:cNvSpPr/>
          <p:nvPr/>
        </p:nvSpPr>
        <p:spPr>
          <a:xfrm>
            <a:off x="2421207" y="3077368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677897" y="3077368"/>
            <a:ext cx="2276597" cy="8001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汽车电子</a:t>
            </a:r>
          </a:p>
        </p:txBody>
      </p:sp>
      <p:sp>
        <p:nvSpPr>
          <p:cNvPr id="39" name="AutoShape 39"/>
          <p:cNvSpPr/>
          <p:nvPr/>
        </p:nvSpPr>
        <p:spPr>
          <a:xfrm>
            <a:off x="3792022" y="3078907"/>
            <a:ext cx="1982317" cy="75892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3393312" y="3077368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3441853" y="3938610"/>
            <a:ext cx="2682655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ASIC芯片在工业控制领域应用广泛，包括机器人、自动化生产线等。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5393339" y="3077368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3644882" y="3077368"/>
            <a:ext cx="2276597" cy="8001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工业控制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345781" y="1800476"/>
            <a:ext cx="833438" cy="833438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254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164315" y="1800476"/>
            <a:ext cx="5196369" cy="8057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27576" y="2795336"/>
            <a:ext cx="4469848" cy="82480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30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asic芯片行业现状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5376413" y="1532396"/>
            <a:ext cx="753732" cy="536160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3420268" y="2142746"/>
            <a:ext cx="753732" cy="536160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421283" y="2436988"/>
            <a:ext cx="4518193" cy="906661"/>
            <a:chOff x="4421283" y="2436988"/>
            <a:chExt cx="4518193" cy="906661"/>
          </a:xfrm>
        </p:grpSpPr>
        <p:sp>
          <p:nvSpPr>
            <p:cNvPr id="3" name="TextBox 3"/>
            <p:cNvSpPr txBox="1"/>
            <p:nvPr/>
          </p:nvSpPr>
          <p:spPr>
            <a:xfrm>
              <a:off x="4421283" y="2436988"/>
              <a:ext cx="3532104" cy="31134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8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竞争格局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4421283" y="2795069"/>
              <a:ext cx="4518193" cy="54858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全球asic芯片市场主要由美国、中国*和欧洲的企业主导，市场份额高度集中。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355440" y="200713"/>
            <a:ext cx="402793" cy="344077"/>
            <a:chOff x="355440" y="200713"/>
            <a:chExt cx="402793" cy="344077"/>
          </a:xfrm>
        </p:grpSpPr>
        <p:sp>
          <p:nvSpPr>
            <p:cNvPr id="6" name="AutoShape 6"/>
            <p:cNvSpPr/>
            <p:nvPr/>
          </p:nvSpPr>
          <p:spPr>
            <a:xfrm>
              <a:off x="355440" y="203017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449257" y="200713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38379" y="202054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24819" y="209062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06988" y="205833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55440" y="29502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49257" y="29272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38379" y="29406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24819" y="30107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06988" y="29784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355440" y="387039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49257" y="38473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38379" y="38607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24819" y="39308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6988" y="38985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355440" y="479050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49257" y="476745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38379" y="478086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24819" y="485094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06988" y="481865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TextBox 26"/>
          <p:cNvSpPr txBox="1"/>
          <p:nvPr/>
        </p:nvSpPr>
        <p:spPr>
          <a:xfrm>
            <a:off x="952245" y="155611"/>
            <a:ext cx="7815272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全球asic芯片市场概况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421283" y="3728125"/>
            <a:ext cx="4518193" cy="906661"/>
            <a:chOff x="4421283" y="3728125"/>
            <a:chExt cx="4518193" cy="906661"/>
          </a:xfrm>
        </p:grpSpPr>
        <p:sp>
          <p:nvSpPr>
            <p:cNvPr id="28" name="TextBox 28"/>
            <p:cNvSpPr txBox="1"/>
            <p:nvPr/>
          </p:nvSpPr>
          <p:spPr>
            <a:xfrm>
              <a:off x="4421283" y="3728125"/>
              <a:ext cx="3532104" cy="31134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8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技术趋势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4421283" y="4086206"/>
              <a:ext cx="4518193" cy="54858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随着人工智能、物联网等技术的快速发展，asic芯片技术不断升级，越来越注重高性能、低功耗、可定制化等特性。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3501635" y="3798074"/>
            <a:ext cx="632997" cy="632997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1" name="Group 31"/>
          <p:cNvGrpSpPr/>
          <p:nvPr/>
        </p:nvGrpSpPr>
        <p:grpSpPr>
          <a:xfrm>
            <a:off x="4421283" y="1148988"/>
            <a:ext cx="4518193" cy="906660"/>
            <a:chOff x="4421283" y="1148988"/>
            <a:chExt cx="4518193" cy="906660"/>
          </a:xfrm>
        </p:grpSpPr>
        <p:sp>
          <p:nvSpPr>
            <p:cNvPr id="32" name="TextBox 32"/>
            <p:cNvSpPr txBox="1"/>
            <p:nvPr/>
          </p:nvSpPr>
          <p:spPr>
            <a:xfrm>
              <a:off x="4421283" y="1148988"/>
              <a:ext cx="3532104" cy="31134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8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4421283" y="1507068"/>
              <a:ext cx="4518193" cy="54858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全球asic芯片市场保持稳定增长，市场规模不断扩大。</a:t>
              </a:r>
            </a:p>
          </p:txBody>
        </p:sp>
      </p:grpSp>
      <p:sp>
        <p:nvSpPr>
          <p:cNvPr id="34" name="Freeform 34"/>
          <p:cNvSpPr/>
          <p:nvPr/>
        </p:nvSpPr>
        <p:spPr>
          <a:xfrm>
            <a:off x="3601750" y="3898189"/>
            <a:ext cx="432766" cy="432766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3501635" y="2516463"/>
            <a:ext cx="632997" cy="63299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3501635" y="1218855"/>
            <a:ext cx="632997" cy="6329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3645711" y="1377313"/>
            <a:ext cx="316652" cy="316652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3655236" y="2661511"/>
            <a:ext cx="331440" cy="331440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758233" y="1747301"/>
            <a:ext cx="2069198" cy="2292172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1016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1293371" y="2344807"/>
            <a:ext cx="998923" cy="9337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中国asic芯片市场概况</a:t>
            </a:r>
          </a:p>
        </p:txBody>
      </p:sp>
      <p:sp>
        <p:nvSpPr>
          <p:cNvPr id="23" name="AutoShape 23"/>
          <p:cNvSpPr/>
          <p:nvPr/>
        </p:nvSpPr>
        <p:spPr>
          <a:xfrm>
            <a:off x="5986009" y="1361510"/>
            <a:ext cx="2967404" cy="29674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3278798" y="1361510"/>
            <a:ext cx="2967404" cy="2967404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1587" y="1361510"/>
            <a:ext cx="2967404" cy="29674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914384" y="1961165"/>
            <a:ext cx="2190366" cy="83046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4384" y="2766490"/>
            <a:ext cx="2288215" cy="9906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中国asic芯片市场迅速崛起，成为全球asic芯片市场的重要一极。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3677674" y="1961165"/>
            <a:ext cx="2190366" cy="83046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1800" b="1">
                <a:solidFill>
                  <a:srgbClr val="021A40"/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3677674" y="2766490"/>
            <a:ext cx="2288215" cy="9906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200">
                <a:solidFill>
                  <a:srgbClr val="021A40"/>
                </a:solidFill>
                <a:latin typeface="Microsoft Yahei"/>
                <a:ea typeface="Microsoft Yahei"/>
                <a:cs typeface="Microsoft Yahei"/>
              </a:rPr>
              <a:t>中国asic芯片企业数量众多，但总体实力较弱，市场份额相对分散。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6427223" y="1961165"/>
            <a:ext cx="2190366" cy="83046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技术趋势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427223" y="2766490"/>
            <a:ext cx="2288215" cy="9906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中国asic芯片企业逐渐注重自主研发和技术创新，不断提升产品性能和降低成本。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2427866" y="1085345"/>
            <a:ext cx="885441" cy="885441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237741" y="1085345"/>
            <a:ext cx="885441" cy="885441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31108" y="1085345"/>
            <a:ext cx="885441" cy="885441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685858" y="1142015"/>
            <a:ext cx="2350408" cy="7905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2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224661" y="1132490"/>
            <a:ext cx="2298336" cy="7905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2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31294" y="1132490"/>
            <a:ext cx="2298336" cy="7905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2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AutoShape 38"/>
          <p:cNvSpPr/>
          <p:nvPr/>
        </p:nvSpPr>
        <p:spPr>
          <a:xfrm>
            <a:off x="396777" y="4936668"/>
            <a:ext cx="548022" cy="9609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355440" y="4936668"/>
            <a:ext cx="96092" cy="960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888840" y="4936668"/>
            <a:ext cx="96092" cy="960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1" name="Connector 41"/>
          <p:cNvCxnSpPr/>
          <p:nvPr/>
        </p:nvCxnSpPr>
        <p:spPr>
          <a:xfrm>
            <a:off x="944799" y="4994660"/>
            <a:ext cx="858738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6741" y="1272077"/>
            <a:ext cx="180091" cy="1800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776832" y="1584810"/>
            <a:ext cx="3433502" cy="5485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包括原材料供应商、IP供应商、EDA工具供应商等。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6832" y="1179287"/>
            <a:ext cx="3245795" cy="36567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上游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762500" y="901549"/>
            <a:ext cx="4058190" cy="4058190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76832" y="2842110"/>
            <a:ext cx="3433502" cy="5485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包括芯片设计企业、制造企业、封测企业等。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76832" y="2436587"/>
            <a:ext cx="3245795" cy="36567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中游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76832" y="4120577"/>
            <a:ext cx="3433502" cy="5485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包括电子产品制造商、系统集成商、最终用户等。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76832" y="3715053"/>
            <a:ext cx="3245795" cy="36567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下游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355440" y="223264"/>
            <a:ext cx="402793" cy="344077"/>
            <a:chOff x="355440" y="223264"/>
            <a:chExt cx="402793" cy="344077"/>
          </a:xfrm>
        </p:grpSpPr>
        <p:sp>
          <p:nvSpPr>
            <p:cNvPr id="11" name="AutoShape 11"/>
            <p:cNvSpPr/>
            <p:nvPr/>
          </p:nvSpPr>
          <p:spPr>
            <a:xfrm>
              <a:off x="355440" y="22556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49257" y="22326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38379" y="22460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24819" y="23161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06988" y="22838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355440" y="317579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49257" y="315275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38379" y="316616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24819" y="32362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6988" y="320395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355440" y="409590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49257" y="407285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38379" y="408626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24819" y="415634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06988" y="412405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355440" y="501601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49257" y="499296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38379" y="500637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24819" y="507645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06988" y="504416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1" name="TextBox 31"/>
          <p:cNvSpPr txBox="1"/>
          <p:nvPr/>
        </p:nvSpPr>
        <p:spPr>
          <a:xfrm>
            <a:off x="952245" y="178162"/>
            <a:ext cx="7815272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asic芯片产业链结构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96741" y="2529377"/>
            <a:ext cx="180091" cy="1800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96741" y="3807843"/>
            <a:ext cx="180091" cy="1800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345781" y="1800476"/>
            <a:ext cx="833438" cy="833438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254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164315" y="1800476"/>
            <a:ext cx="5196369" cy="8057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27576" y="2795336"/>
            <a:ext cx="4469848" cy="82480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30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asic芯片技术发展趋势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5376413" y="1532396"/>
            <a:ext cx="753732" cy="536160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3420268" y="2142746"/>
            <a:ext cx="753732" cy="536160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1105319"/>
            <a:ext cx="5262477" cy="68758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纳米级制程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6741" y="1635662"/>
            <a:ext cx="5262477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随着摩尔定律的持续推进，ASIC芯片的制程技术已经达到了纳米级水平，未来还将继续朝着更精细的制程发展。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8745" y="3085265"/>
            <a:ext cx="5100318" cy="68758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极紫外光刻技术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8745" y="3629644"/>
            <a:ext cx="5320474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极紫外光刻技术能够实现更高的分辨率和更低的误差率，将成为未来ASIC芯片制程技术的重要发展方向。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54864" y="6712"/>
            <a:ext cx="7815272" cy="8533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先进制程技术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90942" y="4652434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496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1830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238964" y="4710426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1" name="Picture 31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6096320" y="1015032"/>
            <a:ext cx="2874862" cy="3833150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666156" y="2835515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24819" y="2835515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158219" y="2835515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1214178" y="2893507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67" b="16667"/>
          <a:stretch>
            <a:fillRect/>
          </a:stretch>
        </p:blipFill>
        <p:spPr>
          <a:xfrm>
            <a:off x="733971" y="1105724"/>
            <a:ext cx="3783825" cy="3783824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91990" y="1567100"/>
            <a:ext cx="3718928" cy="143053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通过将不同功能和不同工艺的芯片在垂直方向上集成，实现更高的集成度和更强的性能。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891990" y="1056815"/>
            <a:ext cx="3626635" cy="78090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3D集成技术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891990" y="3515137"/>
            <a:ext cx="3718928" cy="143053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将多个芯片和器件封装在一个封装内，实现更高速的传输和更低的功耗。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891990" y="3023901"/>
            <a:ext cx="4003302" cy="78090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系统级封装技术</a:t>
            </a:r>
          </a:p>
        </p:txBody>
      </p:sp>
      <p:sp>
        <p:nvSpPr>
          <p:cNvPr id="7" name="AutoShape 7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855345" y="73342"/>
            <a:ext cx="7815272" cy="8533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集成度提升技术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低功耗技术</a:t>
            </a:r>
          </a:p>
        </p:txBody>
      </p:sp>
      <p:sp>
        <p:nvSpPr>
          <p:cNvPr id="23" name="AutoShape 23"/>
          <p:cNvSpPr/>
          <p:nvPr/>
        </p:nvSpPr>
        <p:spPr>
          <a:xfrm>
            <a:off x="677012" y="976909"/>
            <a:ext cx="8170977" cy="19050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15683" y="1699833"/>
            <a:ext cx="7486645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根据芯片的负载情况动态调整电压和频率，以实现更低的功耗。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15683" y="1078568"/>
            <a:ext cx="7357045" cy="66660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动态电压和频率调节技术</a:t>
            </a:r>
          </a:p>
        </p:txBody>
      </p:sp>
      <p:sp>
        <p:nvSpPr>
          <p:cNvPr id="26" name="AutoShape 26"/>
          <p:cNvSpPr/>
          <p:nvPr/>
        </p:nvSpPr>
        <p:spPr>
          <a:xfrm>
            <a:off x="677012" y="3087895"/>
            <a:ext cx="8170977" cy="1905000"/>
          </a:xfrm>
          <a:prstGeom prst="round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06158" y="3804858"/>
            <a:ext cx="7486645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通过优化芯片的电路设计和结构，实现更低的功耗。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06158" y="3202643"/>
            <a:ext cx="7562946" cy="66660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00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低功耗设计和优化技术</a:t>
            </a:r>
          </a:p>
        </p:txBody>
      </p:sp>
      <p:cxnSp>
        <p:nvCxnSpPr>
          <p:cNvPr id="29" name="Connector 29"/>
          <p:cNvCxnSpPr/>
          <p:nvPr/>
        </p:nvCxnSpPr>
        <p:spPr>
          <a:xfrm>
            <a:off x="1151296" y="3773010"/>
            <a:ext cx="720335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1157326" y="1699833"/>
            <a:ext cx="7203357" cy="0"/>
          </a:xfrm>
          <a:prstGeom prst="line">
            <a:avLst/>
          </a:prstGeom>
          <a:ln w="9525">
            <a:solidFill>
              <a:schemeClr val="lt2"/>
            </a:solidFill>
            <a:prstDash val="solid"/>
            <a:headEnd type="oval"/>
          </a:ln>
        </p:spPr>
        <p:style>
          <a:lnRef idx="0">
            <a:schemeClr val="lt2"/>
          </a:lnRef>
          <a:fillRef idx="1">
            <a:schemeClr val="lt2"/>
          </a:fillRef>
          <a:effectRef idx="0">
            <a:schemeClr val="lt2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92730" y="1111796"/>
            <a:ext cx="6276515" cy="5905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AI芯片设计技术</a:t>
            </a:r>
          </a:p>
        </p:txBody>
      </p:sp>
      <p:sp>
        <p:nvSpPr>
          <p:cNvPr id="3" name="AutoShape 3"/>
          <p:cNvSpPr/>
          <p:nvPr/>
        </p:nvSpPr>
        <p:spPr>
          <a:xfrm>
            <a:off x="976692" y="4652434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535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875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524714" y="4710426"/>
            <a:ext cx="8011054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2792730" y="1494759"/>
            <a:ext cx="6075734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随着人工智能技术的快速发展，AI芯片设计将成为ASIC芯片技术的重要发展方向。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35355" y="3102521"/>
            <a:ext cx="6276515" cy="5905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神经网络和深度学习技术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35355" y="3485484"/>
            <a:ext cx="6098715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通过引入神经网络和深度学习技术，实现更高效和更智能的计算和处理。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智能化技术</a:t>
            </a:r>
          </a:p>
        </p:txBody>
      </p:sp>
      <p:sp>
        <p:nvSpPr>
          <p:cNvPr id="31" name="AutoShape 31"/>
          <p:cNvSpPr/>
          <p:nvPr/>
        </p:nvSpPr>
        <p:spPr>
          <a:xfrm>
            <a:off x="2775200" y="2582814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2733863" y="258281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3267263" y="258281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>
            <a:off x="3323222" y="2640806"/>
            <a:ext cx="8011054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345781" y="1800476"/>
            <a:ext cx="833438" cy="833438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254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164315" y="1800476"/>
            <a:ext cx="5196369" cy="8057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27576" y="2795336"/>
            <a:ext cx="4469848" cy="82480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30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asic芯片应用领域发展趋势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5376413" y="1532396"/>
            <a:ext cx="753732" cy="536160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3420268" y="2142746"/>
            <a:ext cx="753732" cy="536160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255000" cy="40767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https://d.book118.com/568106017076006037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2024-09-17T12:20:28.860</cp:lastPrinted>
  <dcterms:created xsi:type="dcterms:W3CDTF">2024-09-17T04:20:28Z</dcterms:created>
  <dcterms:modified xsi:type="dcterms:W3CDTF">2024-09-17T04:20:30Z</dcterms:modified>
</cp:coreProperties>
</file>