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EE6065-75B7-4874-B828-BBFA545A23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70C2CD-FA1E-4C14-A5C1-CF12EE022F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6CCCCA-6BEF-4575-9639-92956BA994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E17C3A-E525-4E3E-A944-EDAAE13DBA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3FE0084-A230-4F84-92A3-05F58FD6DF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494FA13-E01B-4F07-900E-770AD8C191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2A6F820-C273-45D0-966F-10E5768463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037EA9-38C6-4C47-BAC6-F3DACABE60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D86F4C-8095-4F28-B013-26BD34006F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3BE54C-27AA-43C5-8D92-7A3AF6DBD1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4A4A9A-434D-4C50-AC0E-BFA5CC6EA1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8107017117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合同法的不可抗力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不可抗力概述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不可抗力类型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不可抗力与合同履行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不可抗力与违约责任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不可抗力与风险分配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不可抗力条款的完善建议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不可抗力概述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不可抗力是指在合同履行过程中，由于出现不能预见、不能避免且不能克服的客观情况，导致合同不能履行或不能如期履行，合同当事人均免于承担违约责任。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不可抗力属于法定的免责事由，合同当事人无需事先约定或通知对方，一旦发生即可依法免责。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定义与性质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6055" r="1605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构成要件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不能预见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不可抗力事件的发生是合同当事人在订立合同时无法预见的。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不能避免或不能克服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不可抗力事件的发生是不可避免或不能克服的，即当事人已经尽到了合理的注意和防范措施。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客观情况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不可抗力事件必须是客观存在的事实，而非主观臆想或推测。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合同解除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免责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通知与证明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防止损失扩大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法律后果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当不可抗力导致合同目的无法实现时，当事人可以解除合同。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因不可抗力不能履行合同的当事人免于承担违约责任。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当事人应当及时通知对方，并提供相关证明材料以证明不可抗力的发生及其影响。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当事人应当采取合理措施防止损失扩大，否则将承担相应的责任。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不可抗力类型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地震是不可抗力的一种常见类型，由于其不可预测性和破坏性，通常会导致合同无法履行。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208" r="142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洪水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0875" r="10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台风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8917" r="89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洪水也是常见的自然灾害之一，可能导致合同无法正常履行，如物流中断、货物损坏等。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台风对沿海地区的影响较大，可能导致合同无法正常履行，如船舶运输延误、货物损坏等。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自然灾害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罢工事件可能导致合同无法正常履行，如工人停工、生产中断等。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5167" r="151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罢工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恐怖袭击事件可能导致合同无法正常履行，如人员伤亡、设施损坏等。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恐怖袭击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4375" r="143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5458" r="545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疫情事件可能导致合同无法正常履行，如物流中断、人员隔离等。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疫情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社会异常事件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政府禁令可能导致合同无法正常履行，如禁止特定行业经营、限制进出口等。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政府禁令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政府征收可能导致合同无法正常履行，如征收土地、房屋等。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政府征收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政府规划调整可能导致合同无法正常履行，如城市改造、道路建设等。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政府规划调整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政府行为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不可抗力与合同履行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履行受阻的情形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当不可抗力事件发生，可能导致合同无法履行或履行困难，如运输受阻、生产设备损坏等。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不可抗力事件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指无法预见、无法避免且无法克服的客观情况，如自然灾害、战争等。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合同目的无法实现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如果不可抗力导致合同目的无法实现，则合同可能被解除或终止。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3792" r="1379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875" r="16875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917" r="1691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合同履行受阻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提供证明材料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通知时应提供相关证明材料，如政府公告、新闻报道、现场照片等，以证明不可抗力事件的真实性。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通知与证明义务的违反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如果未及时通知或未提供充分证明材料，可能会影响不可抗力的认定和责任承担。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及时通知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当发生不可抗力事件导致合同履行受阻时，当事人应及时通知对方。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4292" r="429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通知与证明义务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https://d.book118.com/568107017117006026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2024-09-04T06:00:22.951</cp:lastPrinted>
  <dcterms:created xsi:type="dcterms:W3CDTF">2024-09-03T22:00:22Z</dcterms:created>
  <dcterms:modified xsi:type="dcterms:W3CDTF">2024-09-03T22:00:25Z</dcterms:modified>
</cp:coreProperties>
</file>