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663515-DFD0-41A5-BBB7-7BCC5E4C88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127861-EBA9-4EE4-810D-7444FAF58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EA7BC-E081-4966-A2B4-BE19083DB8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4DEB59D-3B05-47E1-8B54-9896A10056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99F8D4-8234-42C4-96A7-84FFED7A34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358A98-21A3-4D65-A374-7628815C22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0FC427D-F04D-48CA-9158-D9D013BE7C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660B1D-F72A-4B8E-88D0-045F45536D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60C65E-97EA-41CD-9815-B141FB40E6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3B06B0-A52E-4C77-995C-458D412B48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EC28C6-2DAB-4D97-A4DE-7CB56CAB71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10046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电力系统暂态稳定分析</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电力系统暂态稳定性定义及其重要性
 电力系统暂态稳定分析方法概述
 数值积分法分析理论基础及其步骤
 分析中数学模型的特点和难点
 暂态稳定分析中稳态的确定和判别
 计算过程中故障清除的特点及其意义
 改善暂态稳定的有效方法和措施
 电力系统暂态稳定分析的应用与意义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电力系统暂态稳定性定义及其重要性</a:t>
            </a:r>
          </a:p>
        </p:txBody>
      </p:sp>
      <p:sp>
        <p:nvSpPr>
          <p:cNvPr id="3" name="Subtitle 2"/>
          <p:cNvSpPr>
            <a:spLocks noGrp="1"/>
          </p:cNvSpPr>
          <p:nvPr>
            <p:ph type="subTitle" idx="1"/>
          </p:nvPr>
        </p:nvSpPr>
        <p:spPr/>
        <p:txBody>
          <a:bodyPr/>
          <a:lstStyle/>
          <a:p>
            <a:r>
              <a:t>电力系统暂态稳定分析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电力系统暂态稳定性定义及其重要性</a:t>
            </a:r>
          </a:p>
        </p:txBody>
      </p:sp>
      <p:sp>
        <p:nvSpPr>
          <p:cNvPr id="3" name="Content Placeholder 2"/>
          <p:cNvSpPr>
            <a:spLocks noGrp="1"/>
          </p:cNvSpPr>
          <p:nvPr>
            <p:ph sz="half" idx="2"/>
          </p:nvPr>
        </p:nvSpPr>
        <p:spPr/>
        <p:txBody>
          <a:bodyPr/>
          <a:lstStyle/>
          <a:p>
            <a:r>
              <a:t>1. 电力系统暂态稳定性是指当电力系统受到各种扰动后，能够在短暂的一段时间内恢复到稳定运行状态的能力。</a:t>
            </a:r>
          </a:p>
          <a:p>
            <a:r>
              <a:t>2. 电力系统暂态稳定性是电力系统正常运行的重要指标之一。</a:t>
            </a:r>
          </a:p>
          <a:p>
            <a:r>
              <a:t>3. 电力系统暂态稳定性受到多种因素的影响，包括发电机组的惯量、电力系统的结构、负荷特性等。</a:t>
            </a:r>
          </a:p>
        </p:txBody>
      </p:sp>
      <p:sp>
        <p:nvSpPr>
          <p:cNvPr id="4" name="Text Placeholder 3"/>
          <p:cNvSpPr>
            <a:spLocks noGrp="1"/>
          </p:cNvSpPr>
          <p:nvPr>
            <p:ph type="body" idx="3"/>
          </p:nvPr>
        </p:nvSpPr>
        <p:spPr/>
        <p:txBody>
          <a:bodyPr/>
          <a:lstStyle/>
          <a:p>
            <a:r>
              <a:t>电力系统暂态稳定性重要性</a:t>
            </a:r>
          </a:p>
        </p:txBody>
      </p:sp>
      <p:sp>
        <p:nvSpPr>
          <p:cNvPr id="5" name="Content Placeholder 4"/>
          <p:cNvSpPr>
            <a:spLocks noGrp="1"/>
          </p:cNvSpPr>
          <p:nvPr>
            <p:ph sz="half" idx="4"/>
          </p:nvPr>
        </p:nvSpPr>
        <p:spPr/>
        <p:txBody>
          <a:bodyPr/>
          <a:lstStyle/>
          <a:p>
            <a:r>
              <a:t>1. 电力系统暂态稳定性与电力系统的安全运行密切相关。</a:t>
            </a:r>
          </a:p>
          <a:p>
            <a:r>
              <a:t>2. 电力系统暂态稳定性差，可能会导致电力系统出现大规模停电事故。</a:t>
            </a:r>
          </a:p>
          <a:p>
            <a:r>
              <a:t>3. 电力系统暂态稳定性好，可以提高电力系统的安全性和可靠性，保障电力系统的正常运行。</a:t>
            </a:r>
          </a:p>
        </p:txBody>
      </p:sp>
      <p:sp>
        <p:nvSpPr>
          <p:cNvPr id="6" name="Text Placeholder 5"/>
          <p:cNvSpPr>
            <a:spLocks noGrp="1"/>
          </p:cNvSpPr>
          <p:nvPr>
            <p:ph type="body" idx="1"/>
          </p:nvPr>
        </p:nvSpPr>
        <p:spPr/>
        <p:txBody>
          <a:bodyPr/>
          <a:lstStyle/>
          <a:p>
            <a:r>
              <a:t>电力系统暂态稳定性定义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电力系统暂态稳定分析方法概述</a:t>
            </a:r>
          </a:p>
        </p:txBody>
      </p:sp>
      <p:sp>
        <p:nvSpPr>
          <p:cNvPr id="3" name="Subtitle 2"/>
          <p:cNvSpPr>
            <a:spLocks noGrp="1"/>
          </p:cNvSpPr>
          <p:nvPr>
            <p:ph type="subTitle" idx="1"/>
          </p:nvPr>
        </p:nvSpPr>
        <p:spPr/>
        <p:txBody>
          <a:bodyPr/>
          <a:lstStyle/>
          <a:p>
            <a:r>
              <a:t>电力系统暂态稳定分析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电力系统暂态稳定分析方法概述</a:t>
            </a:r>
          </a:p>
        </p:txBody>
      </p:sp>
      <p:sp>
        <p:nvSpPr>
          <p:cNvPr id="3" name="Text Placeholder 2"/>
          <p:cNvSpPr>
            <a:spLocks noGrp="1"/>
          </p:cNvSpPr>
          <p:nvPr>
            <p:ph type="body" idx="1"/>
          </p:nvPr>
        </p:nvSpPr>
        <p:spPr/>
        <p:txBody>
          <a:bodyPr/>
          <a:lstStyle/>
          <a:p>
            <a:r>
              <a:t>电力系统暂态稳定分析方法概述：</a:t>
            </a:r>
          </a:p>
        </p:txBody>
      </p:sp>
      <p:sp>
        <p:nvSpPr>
          <p:cNvPr id="4" name="Content Placeholder 3"/>
          <p:cNvSpPr>
            <a:spLocks noGrp="1"/>
          </p:cNvSpPr>
          <p:nvPr>
            <p:ph sz="half" idx="2"/>
          </p:nvPr>
        </p:nvSpPr>
        <p:spPr/>
        <p:txBody>
          <a:bodyPr/>
          <a:lstStyle/>
          <a:p>
            <a:r>
              <a:t>1. 电力系统暂态稳定是指当系统发生扰动后，系统能够恢复到稳定运行状态，而没有出现电压崩溃、大面积停电等问题的能力。</a:t>
            </a:r>
          </a:p>
          <a:p>
            <a:r>
              <a:t>2. 电力系统暂态稳定分析是确保电力系统安全稳定运行的重要手段，主要目的是分析系统在各种扰动下的动态响应，评估系统的稳定裕度，并采取相应的措施提高系统的稳定性。</a:t>
            </a:r>
          </a:p>
          <a:p>
            <a:r>
              <a:t>3. 电力系统暂态稳定分析方法主要包括经典方法和现代方法两大类。经典方法包括稳态法、时域法和频域法，现代方法包括人工智能方法、专家系统方法、神经网络方法等。</a:t>
            </a:r>
          </a:p>
        </p:txBody>
      </p:sp>
      <p:sp>
        <p:nvSpPr>
          <p:cNvPr id="5" name="Text Placeholder 4"/>
          <p:cNvSpPr>
            <a:spLocks noGrp="1"/>
          </p:cNvSpPr>
          <p:nvPr>
            <p:ph type="body" idx="3"/>
          </p:nvPr>
        </p:nvSpPr>
        <p:spPr/>
        <p:txBody>
          <a:bodyPr/>
          <a:lstStyle/>
          <a:p>
            <a:r>
              <a:t>电力系统暂态稳定分析的理论基础：</a:t>
            </a:r>
          </a:p>
        </p:txBody>
      </p:sp>
      <p:sp>
        <p:nvSpPr>
          <p:cNvPr id="6" name="Content Placeholder 5"/>
          <p:cNvSpPr>
            <a:spLocks noGrp="1"/>
          </p:cNvSpPr>
          <p:nvPr>
            <p:ph sz="half" idx="4"/>
          </p:nvPr>
        </p:nvSpPr>
        <p:spPr/>
        <p:txBody>
          <a:bodyPr/>
          <a:lstStyle/>
          <a:p>
            <a:r>
              <a:t>1. 电力系统暂态稳定分析的理论基础包括电力系统基本原理、微分方程、数值分析等。</a:t>
            </a:r>
          </a:p>
          <a:p>
            <a:r>
              <a:t>2. 电力系统基本原理包括电力系统的结构、运行方式、潮流计算、负荷模型、发电机模型、变压器模型、输电线路模型等。</a:t>
            </a:r>
          </a:p>
          <a:p>
            <a:r>
              <a:t>3. 微分方程是指描述系统运动状态的数学方程，电力系统暂态稳定分析中，微分方程主要用于描述发电机转子的运动方程、潮流方程等。</a:t>
            </a:r>
          </a:p>
          <a:p>
            <a:r>
              <a:t>4. 数值分析是利用计算机求解微分方程的近似方法，电力系统暂态稳定分析中，数值分析主要用于求解微分方程组，确定系统的稳定性。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电力系统暂态稳定分析方法概述</a:t>
            </a:r>
          </a:p>
        </p:txBody>
      </p:sp>
      <p:sp>
        <p:nvSpPr>
          <p:cNvPr id="3" name="Text Placeholder 2"/>
          <p:cNvSpPr>
            <a:spLocks noGrp="1"/>
          </p:cNvSpPr>
          <p:nvPr>
            <p:ph type="body" idx="1"/>
          </p:nvPr>
        </p:nvSpPr>
        <p:spPr/>
        <p:txBody>
          <a:bodyPr/>
          <a:lstStyle/>
          <a:p>
            <a:r>
              <a:t>电力系统暂态稳定分析方法分类：</a:t>
            </a:r>
          </a:p>
        </p:txBody>
      </p:sp>
      <p:sp>
        <p:nvSpPr>
          <p:cNvPr id="4" name="Content Placeholder 3"/>
          <p:cNvSpPr>
            <a:spLocks noGrp="1"/>
          </p:cNvSpPr>
          <p:nvPr>
            <p:ph sz="half" idx="2"/>
          </p:nvPr>
        </p:nvSpPr>
        <p:spPr/>
        <p:txBody>
          <a:bodyPr/>
          <a:lstStyle/>
          <a:p>
            <a:r>
              <a:t>1. 电力系统暂态稳定分析方法可分为经典方法和现代方法两大类。</a:t>
            </a:r>
          </a:p>
          <a:p>
            <a:r>
              <a:t>2. 经典方法包括：</a:t>
            </a:r>
          </a:p>
          <a:p>
            <a:r>
              <a:t>  * 稳态法：假设系统在扰动后能够迅速恢复到稳定状态，通过计算系统在扰动前后的稳态值来评估系统的稳定性。</a:t>
            </a:r>
          </a:p>
          <a:p>
            <a:r>
              <a:t>  * 时域法：直接求解扰动后系统的微分方程组，从而得到系统的动态响应，进而评估系统的稳定性。</a:t>
            </a:r>
          </a:p>
          <a:p>
            <a:r>
              <a:t>  * 频域法：将系统的微分方程组转化为代数方程组，通过计算系统固有频率和阻尼比来评估系统的稳定性。</a:t>
            </a:r>
          </a:p>
          <a:p>
            <a:r>
              <a:t>3. 现代方法包括：</a:t>
            </a:r>
          </a:p>
          <a:p>
            <a:r>
              <a:t>  * 人工智能方法：利用人工智能技术，特别是机器学习技术，来分析系统暂态稳定性。</a:t>
            </a:r>
          </a:p>
          <a:p>
            <a:r>
              <a:t>  * 专家系统方法：利用专家知识，建立专家系统，来分析系统暂态稳定性。</a:t>
            </a:r>
          </a:p>
          <a:p>
            <a:r>
              <a:t>  * 神经网络方法：利用神经网络技术，来分析系统暂态稳定性。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电力系统暂态稳定分析方法概述</a:t>
            </a:r>
          </a:p>
        </p:txBody>
      </p:sp>
      <p:sp>
        <p:nvSpPr>
          <p:cNvPr id="3" name="Text Placeholder 2"/>
          <p:cNvSpPr>
            <a:spLocks noGrp="1"/>
          </p:cNvSpPr>
          <p:nvPr>
            <p:ph type="body" idx="1"/>
          </p:nvPr>
        </p:nvSpPr>
        <p:spPr/>
        <p:txBody>
          <a:bodyPr/>
          <a:lstStyle/>
          <a:p>
            <a:r>
              <a:t>电力系统暂态稳定分析软件：</a:t>
            </a:r>
          </a:p>
        </p:txBody>
      </p:sp>
      <p:sp>
        <p:nvSpPr>
          <p:cNvPr id="4" name="Content Placeholder 3"/>
          <p:cNvSpPr>
            <a:spLocks noGrp="1"/>
          </p:cNvSpPr>
          <p:nvPr>
            <p:ph sz="half" idx="2"/>
          </p:nvPr>
        </p:nvSpPr>
        <p:spPr/>
        <p:txBody>
          <a:bodyPr/>
          <a:lstStyle/>
          <a:p>
            <a:r>
              <a:t>1. 电力系统暂态稳定分析软件是用于进行电力系统暂态稳定分析的计算机程序。</a:t>
            </a:r>
          </a:p>
          <a:p>
            <a:r>
              <a:t>2. 电力系统暂态稳定分析软件的功能主要包括：</a:t>
            </a:r>
          </a:p>
          <a:p>
            <a:r>
              <a:t>  * 系统建模：建立电力系统模型，包括发电机模型、变压器模型、输电线路模型、负荷模型等。</a:t>
            </a:r>
          </a:p>
          <a:p>
            <a:r>
              <a:t>  * 扰动模拟：模拟系统中可能发生的各种扰动，如发电机故障、输电线路故障、负荷变化等。</a:t>
            </a:r>
          </a:p>
          <a:p>
            <a:r>
              <a:t>  * 暂态计算：求解系统在扰动后的动态响应，确定系统的稳定性。</a:t>
            </a:r>
          </a:p>
          <a:p>
            <a:r>
              <a:t>  * 结果分析：分析系统的暂态稳定性，评估系统的稳定裕度，提出提高系统稳定性的建议。</a:t>
            </a:r>
          </a:p>
          <a:p>
            <a:r>
              <a:t>3. 电力系统暂态稳定分析软件种类繁多，常见的软件包括：</a:t>
            </a:r>
          </a:p>
          <a:p>
            <a:r>
              <a:t>  * PowerWorld Simulator</a:t>
            </a:r>
          </a:p>
          <a:p>
            <a:r>
              <a:t>  * PSS/E</a:t>
            </a:r>
          </a:p>
          <a:p>
            <a:r>
              <a:t>  * DigSILENT PowerFactory</a:t>
            </a:r>
          </a:p>
          <a:p>
            <a:r>
              <a:t>  * PTI PSSE</a:t>
            </a:r>
          </a:p>
          <a:p>
            <a:r>
              <a:t>  * GE PSLF</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电力系统暂态稳定分析方法概述</a:t>
            </a:r>
          </a:p>
        </p:txBody>
      </p:sp>
      <p:sp>
        <p:nvSpPr>
          <p:cNvPr id="3" name="Content Placeholder 2"/>
          <p:cNvSpPr>
            <a:spLocks noGrp="1"/>
          </p:cNvSpPr>
          <p:nvPr>
            <p:ph sz="half" idx="2"/>
          </p:nvPr>
        </p:nvSpPr>
        <p:spPr/>
        <p:txBody>
          <a:bodyPr/>
          <a:lstStyle/>
          <a:p>
            <a:r>
              <a:t>1. 电力系统暂态稳定分析应用广泛，主要包括：</a:t>
            </a:r>
          </a:p>
          <a:p>
            <a:r>
              <a:t>  * 系统规划：在系统规划阶段，通过暂态稳定分析，评估系统在各种扰动下的稳定性，优化系统结构和运行方式，提高系统稳定性。</a:t>
            </a:r>
          </a:p>
          <a:p>
            <a:r>
              <a:t>  * 系统调度：在系统调度阶段，通过暂态稳定分析，评估系统在各种调度方案下的稳定性，选择最佳调度方案，确保系统稳定运行。</a:t>
            </a:r>
          </a:p>
          <a:p>
            <a:r>
              <a:t>  * 系统运行：在系统运行阶段，通过暂态稳定分析，监测系统运行状态，及时发现系统稳定性问题，采取措施消除稳定性隐患，确保系统安全稳定运行。</a:t>
            </a:r>
          </a:p>
          <a:p>
            <a:r>
              <a:t>  * 系统故障分析：当系统发生故障时，通过暂态稳定分析，可以分析故障原因，评估故障影响，指导故障抢修工作。</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电力系统暂态稳定分析应用：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数值积分法分析理论基础及其步骤</a:t>
            </a:r>
          </a:p>
        </p:txBody>
      </p:sp>
      <p:sp>
        <p:nvSpPr>
          <p:cNvPr id="3" name="Subtitle 2"/>
          <p:cNvSpPr>
            <a:spLocks noGrp="1"/>
          </p:cNvSpPr>
          <p:nvPr>
            <p:ph type="subTitle" idx="1"/>
          </p:nvPr>
        </p:nvSpPr>
        <p:spPr/>
        <p:txBody>
          <a:bodyPr/>
          <a:lstStyle/>
          <a:p>
            <a:r>
              <a:t>电力系统暂态稳定分析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数值积分法分析理论基础及其步骤</a:t>
            </a:r>
          </a:p>
        </p:txBody>
      </p:sp>
      <p:sp>
        <p:nvSpPr>
          <p:cNvPr id="3" name="Text Placeholder 2"/>
          <p:cNvSpPr>
            <a:spLocks noGrp="1"/>
          </p:cNvSpPr>
          <p:nvPr>
            <p:ph type="body" idx="1"/>
          </p:nvPr>
        </p:nvSpPr>
        <p:spPr/>
        <p:txBody>
          <a:bodyPr/>
          <a:lstStyle/>
          <a:p>
            <a:r>
              <a:t>一、数值积分法在暂态稳定分析中的应用</a:t>
            </a:r>
          </a:p>
        </p:txBody>
      </p:sp>
      <p:sp>
        <p:nvSpPr>
          <p:cNvPr id="4" name="Content Placeholder 3"/>
          <p:cNvSpPr>
            <a:spLocks noGrp="1"/>
          </p:cNvSpPr>
          <p:nvPr>
            <p:ph sz="half" idx="2"/>
          </p:nvPr>
        </p:nvSpPr>
        <p:spPr/>
        <p:txBody>
          <a:bodyPr/>
          <a:lstStyle/>
          <a:p>
            <a:r>
              <a:t>1. 数值积分法是一种通过求解微分方程的数值解来获得系统动态响应的方法。</a:t>
            </a:r>
          </a:p>
          <a:p>
            <a:r>
              <a:t>2. 在暂态稳定分析中，数值积分法常用于求解发电机转子运动方程和电力系统潮流方程。</a:t>
            </a:r>
          </a:p>
          <a:p>
            <a:r>
              <a:t>3. 数值积分法的主要优点是能够准确地模拟系统动态响应，缺点是计算量大。</a:t>
            </a:r>
          </a:p>
        </p:txBody>
      </p:sp>
      <p:sp>
        <p:nvSpPr>
          <p:cNvPr id="5" name="Text Placeholder 4"/>
          <p:cNvSpPr>
            <a:spLocks noGrp="1"/>
          </p:cNvSpPr>
          <p:nvPr>
            <p:ph type="body" idx="3"/>
          </p:nvPr>
        </p:nvSpPr>
        <p:spPr/>
        <p:txBody>
          <a:bodyPr/>
          <a:lstStyle/>
          <a:p>
            <a:r>
              <a:t>二、数值积分法的分类</a:t>
            </a:r>
          </a:p>
        </p:txBody>
      </p:sp>
      <p:sp>
        <p:nvSpPr>
          <p:cNvPr id="6" name="Content Placeholder 5"/>
          <p:cNvSpPr>
            <a:spLocks noGrp="1"/>
          </p:cNvSpPr>
          <p:nvPr>
            <p:ph sz="half" idx="4"/>
          </p:nvPr>
        </p:nvSpPr>
        <p:spPr/>
        <p:txBody>
          <a:bodyPr/>
          <a:lstStyle/>
          <a:p>
            <a:r>
              <a:t>1. 数值积分法可分为显式方法和隐式方法两大类。</a:t>
            </a:r>
          </a:p>
          <a:p>
            <a:r>
              <a:t>2. 显式方法简单易行，但容易出现不稳定现象。</a:t>
            </a:r>
          </a:p>
          <a:p>
            <a:r>
              <a:t>3. 隐式方法稳定性好，但计算量大。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数值积分法分析理论基础及其步骤</a:t>
            </a:r>
          </a:p>
        </p:txBody>
      </p:sp>
      <p:sp>
        <p:nvSpPr>
          <p:cNvPr id="3" name="Text Placeholder 2"/>
          <p:cNvSpPr>
            <a:spLocks noGrp="1"/>
          </p:cNvSpPr>
          <p:nvPr>
            <p:ph type="body" idx="1"/>
          </p:nvPr>
        </p:nvSpPr>
        <p:spPr/>
        <p:txBody>
          <a:bodyPr/>
          <a:lstStyle/>
          <a:p>
            <a:r>
              <a:t>三、常用的数值积分方法</a:t>
            </a:r>
          </a:p>
        </p:txBody>
      </p:sp>
      <p:sp>
        <p:nvSpPr>
          <p:cNvPr id="4" name="Content Placeholder 3"/>
          <p:cNvSpPr>
            <a:spLocks noGrp="1"/>
          </p:cNvSpPr>
          <p:nvPr>
            <p:ph sz="half" idx="2"/>
          </p:nvPr>
        </p:nvSpPr>
        <p:spPr/>
        <p:txBody>
          <a:bodyPr/>
          <a:lstStyle/>
          <a:p>
            <a:r>
              <a:t>1. 常用的显式方法包括欧拉法、龙格-库塔法等。</a:t>
            </a:r>
          </a:p>
          <a:p>
            <a:r>
              <a:t>2. 常用的隐式方法包括梯形法、后向欧拉法等。</a:t>
            </a:r>
          </a:p>
          <a:p>
            <a:r>
              <a:t>3. 不同的数值积分方法具有不同的精度和稳定性，需要根据具体情况选择合适的数值积分方法。</a:t>
            </a:r>
          </a:p>
        </p:txBody>
      </p:sp>
      <p:sp>
        <p:nvSpPr>
          <p:cNvPr id="5" name="Text Placeholder 4"/>
          <p:cNvSpPr>
            <a:spLocks noGrp="1"/>
          </p:cNvSpPr>
          <p:nvPr>
            <p:ph type="body" idx="3"/>
          </p:nvPr>
        </p:nvSpPr>
        <p:spPr/>
        <p:txBody>
          <a:bodyPr/>
          <a:lstStyle/>
          <a:p>
            <a:r>
              <a:t>四、数值积分法在暂态稳定分析中的具体步骤</a:t>
            </a:r>
          </a:p>
        </p:txBody>
      </p:sp>
      <p:sp>
        <p:nvSpPr>
          <p:cNvPr id="6" name="Content Placeholder 5"/>
          <p:cNvSpPr>
            <a:spLocks noGrp="1"/>
          </p:cNvSpPr>
          <p:nvPr>
            <p:ph sz="half" idx="4"/>
          </p:nvPr>
        </p:nvSpPr>
        <p:spPr/>
        <p:txBody>
          <a:bodyPr/>
          <a:lstStyle/>
          <a:p>
            <a:r>
              <a:t>1. 建立系统微分方程模型。</a:t>
            </a:r>
          </a:p>
          <a:p>
            <a:r>
              <a:t>2. 选择合适的数值积分方法。</a:t>
            </a:r>
          </a:p>
          <a:p>
            <a:r>
              <a:t>3. 求解微分方程的数值解。</a:t>
            </a:r>
          </a:p>
          <a:p>
            <a:r>
              <a:t>4. 分析系统动态响应。</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数值积分法分析理论基础及其步骤</a:t>
            </a:r>
          </a:p>
        </p:txBody>
      </p:sp>
      <p:sp>
        <p:nvSpPr>
          <p:cNvPr id="3" name="Text Placeholder 2"/>
          <p:cNvSpPr>
            <a:spLocks noGrp="1"/>
          </p:cNvSpPr>
          <p:nvPr>
            <p:ph type="body" idx="1"/>
          </p:nvPr>
        </p:nvSpPr>
        <p:spPr/>
        <p:txBody>
          <a:bodyPr/>
          <a:lstStyle/>
          <a:p>
            <a:r>
              <a:t>五、数值积分法在暂态稳定分析中的应用实例</a:t>
            </a:r>
          </a:p>
        </p:txBody>
      </p:sp>
      <p:sp>
        <p:nvSpPr>
          <p:cNvPr id="4" name="Content Placeholder 3"/>
          <p:cNvSpPr>
            <a:spLocks noGrp="1"/>
          </p:cNvSpPr>
          <p:nvPr>
            <p:ph sz="half" idx="2"/>
          </p:nvPr>
        </p:nvSpPr>
        <p:spPr/>
        <p:txBody>
          <a:bodyPr/>
          <a:lstStyle/>
          <a:p>
            <a:r>
              <a:t>1. 数值积分法已广泛应用于暂态稳定分析中，并取得了良好的效果。</a:t>
            </a:r>
          </a:p>
          <a:p>
            <a:r>
              <a:t>2. 数值积分法可以有效地模拟系统动态响应，帮助电力系统工程师进行故障分析和系统规划。</a:t>
            </a:r>
          </a:p>
          <a:p>
            <a:r>
              <a:t>3. 数值积分法在暂态稳定分析中的应用实例包括发电机失步分析、电力系统故障分析等。</a:t>
            </a:r>
          </a:p>
        </p:txBody>
      </p:sp>
      <p:sp>
        <p:nvSpPr>
          <p:cNvPr id="5" name="Text Placeholder 4"/>
          <p:cNvSpPr>
            <a:spLocks noGrp="1"/>
          </p:cNvSpPr>
          <p:nvPr>
            <p:ph type="body" idx="3"/>
          </p:nvPr>
        </p:nvSpPr>
        <p:spPr/>
        <p:txBody>
          <a:bodyPr/>
          <a:lstStyle/>
          <a:p>
            <a:r>
              <a:t>六、数值积分法的研究热点</a:t>
            </a:r>
          </a:p>
        </p:txBody>
      </p:sp>
      <p:sp>
        <p:nvSpPr>
          <p:cNvPr id="6" name="Content Placeholder 5"/>
          <p:cNvSpPr>
            <a:spLocks noGrp="1"/>
          </p:cNvSpPr>
          <p:nvPr>
            <p:ph sz="half" idx="4"/>
          </p:nvPr>
        </p:nvSpPr>
        <p:spPr/>
        <p:txBody>
          <a:bodyPr/>
          <a:lstStyle/>
          <a:p>
            <a:r>
              <a:t>1. 提高数值积分法的精度和稳定性。</a:t>
            </a:r>
          </a:p>
          <a:p>
            <a:r>
              <a:t>2. 减少数值积分法的计算量。</a:t>
            </a:r>
          </a:p>
          <a:p>
            <a:r>
              <a:t>3. 将数值积分法应用于更为复杂和大型的电力系统。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分析中数学模型的特点和难点</a:t>
            </a:r>
          </a:p>
        </p:txBody>
      </p:sp>
      <p:sp>
        <p:nvSpPr>
          <p:cNvPr id="3" name="Subtitle 2"/>
          <p:cNvSpPr>
            <a:spLocks noGrp="1"/>
          </p:cNvSpPr>
          <p:nvPr>
            <p:ph type="subTitle" idx="1"/>
          </p:nvPr>
        </p:nvSpPr>
        <p:spPr/>
        <p:txBody>
          <a:bodyPr/>
          <a:lstStyle/>
          <a:p>
            <a:r>
              <a:t>电力系统暂态稳定分析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分析中数学模型的特点和难点</a:t>
            </a:r>
          </a:p>
        </p:txBody>
      </p:sp>
      <p:sp>
        <p:nvSpPr>
          <p:cNvPr id="3" name="Content Placeholder 2"/>
          <p:cNvSpPr>
            <a:spLocks noGrp="1"/>
          </p:cNvSpPr>
          <p:nvPr>
            <p:ph sz="half" idx="2"/>
          </p:nvPr>
        </p:nvSpPr>
        <p:spPr/>
        <p:txBody>
          <a:bodyPr/>
          <a:lstStyle/>
          <a:p>
            <a:r>
              <a:t>1. 电力系统中存在大量非线性元件，如发电机、变压器、输电线路等，这些元件的特性曲线通常是非线性的。</a:t>
            </a:r>
          </a:p>
          <a:p>
            <a:r>
              <a:t>2. 非线性元件的存在使得电力系统暂态稳定分析十分复杂，因为很难找到一个适合所有工况的统一数学模型。</a:t>
            </a:r>
          </a:p>
          <a:p>
            <a:r>
              <a:t>3. 目前，电力系统暂态稳定分析中常用的数学模型都是基于线性化方法，这些方法只能在一定范围内提供准确的结果，在系统发生严重故障时，线性化模型可能失效。</a:t>
            </a:r>
          </a:p>
        </p:txBody>
      </p:sp>
      <p:sp>
        <p:nvSpPr>
          <p:cNvPr id="4" name="Text Placeholder 3"/>
          <p:cNvSpPr>
            <a:spLocks noGrp="1"/>
          </p:cNvSpPr>
          <p:nvPr>
            <p:ph type="body" idx="3"/>
          </p:nvPr>
        </p:nvSpPr>
        <p:spPr/>
        <p:txBody>
          <a:bodyPr/>
          <a:lstStyle/>
          <a:p>
            <a:r>
              <a:t>模型的不确定性</a:t>
            </a:r>
          </a:p>
        </p:txBody>
      </p:sp>
      <p:sp>
        <p:nvSpPr>
          <p:cNvPr id="5" name="Content Placeholder 4"/>
          <p:cNvSpPr>
            <a:spLocks noGrp="1"/>
          </p:cNvSpPr>
          <p:nvPr>
            <p:ph sz="half" idx="4"/>
          </p:nvPr>
        </p:nvSpPr>
        <p:spPr/>
        <p:txBody>
          <a:bodyPr/>
          <a:lstStyle/>
          <a:p>
            <a:r>
              <a:t>1. 电力系统参数，如发电机参数、变压器参数、输电线路参数等，在实际运行中都会存在一定的不确定性，这些不确定性会影响数学模型的准确性。</a:t>
            </a:r>
          </a:p>
          <a:p>
            <a:r>
              <a:t>2. 此外，电力系统运行环境也会发生变化，如负荷的变化、发电机出力变化、电网结构变化等，这些变化也会导致数学模型参数发生变化。</a:t>
            </a:r>
          </a:p>
          <a:p>
            <a:r>
              <a:t>3. 数学模型的不确定性使得电力系统暂态稳定分析结果存在一定的不确定性，因此在分析结果的基础上需要留有一定的裕度，以确保电力系统的安全稳定运行。</a:t>
            </a:r>
          </a:p>
        </p:txBody>
      </p:sp>
      <p:sp>
        <p:nvSpPr>
          <p:cNvPr id="6" name="Text Placeholder 5"/>
          <p:cNvSpPr>
            <a:spLocks noGrp="1"/>
          </p:cNvSpPr>
          <p:nvPr>
            <p:ph type="body" idx="1"/>
          </p:nvPr>
        </p:nvSpPr>
        <p:spPr/>
        <p:txBody>
          <a:bodyPr/>
          <a:lstStyle/>
          <a:p>
            <a:r>
              <a:t>数学模型的非线性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分析中数学模型的特点和难点</a:t>
            </a:r>
          </a:p>
        </p:txBody>
      </p:sp>
      <p:sp>
        <p:nvSpPr>
          <p:cNvPr id="3" name="Text Placeholder 2"/>
          <p:cNvSpPr>
            <a:spLocks noGrp="1"/>
          </p:cNvSpPr>
          <p:nvPr>
            <p:ph type="body" idx="1"/>
          </p:nvPr>
        </p:nvSpPr>
        <p:spPr/>
        <p:txBody>
          <a:bodyPr/>
          <a:lstStyle/>
          <a:p>
            <a:r>
              <a:t>模型的规模</a:t>
            </a:r>
          </a:p>
        </p:txBody>
      </p:sp>
      <p:sp>
        <p:nvSpPr>
          <p:cNvPr id="4" name="Content Placeholder 3"/>
          <p:cNvSpPr>
            <a:spLocks noGrp="1"/>
          </p:cNvSpPr>
          <p:nvPr>
            <p:ph sz="half" idx="2"/>
          </p:nvPr>
        </p:nvSpPr>
        <p:spPr/>
        <p:txBody>
          <a:bodyPr/>
          <a:lstStyle/>
          <a:p>
            <a:r>
              <a:t>1. 电力系统规模庞大，涉及的发电机、变压器、输电线路等设备数量众多，导致数学模型的规模也非常大。</a:t>
            </a:r>
          </a:p>
          <a:p>
            <a:r>
              <a:t>2. 大规模数学模型的求解非常困难，传统的求解方法往往难以满足实时性要求，因此需要研究新的求解方法，以提高求解效率。</a:t>
            </a:r>
          </a:p>
          <a:p>
            <a:r>
              <a:t>3. 目前，电力系统暂态稳定分析中常采用并行计算、稀疏矩阵技术等方法来提高求解效率，这些方法可以有效地减少求解时间，满足实时性要求。</a:t>
            </a:r>
          </a:p>
        </p:txBody>
      </p:sp>
      <p:sp>
        <p:nvSpPr>
          <p:cNvPr id="5" name="Text Placeholder 4"/>
          <p:cNvSpPr>
            <a:spLocks noGrp="1"/>
          </p:cNvSpPr>
          <p:nvPr>
            <p:ph type="body" idx="3"/>
          </p:nvPr>
        </p:nvSpPr>
        <p:spPr/>
        <p:txBody>
          <a:bodyPr/>
          <a:lstStyle/>
          <a:p>
            <a:r>
              <a:t>模型的实时性要求</a:t>
            </a:r>
          </a:p>
        </p:txBody>
      </p:sp>
      <p:sp>
        <p:nvSpPr>
          <p:cNvPr id="6" name="Content Placeholder 5"/>
          <p:cNvSpPr>
            <a:spLocks noGrp="1"/>
          </p:cNvSpPr>
          <p:nvPr>
            <p:ph sz="half" idx="4"/>
          </p:nvPr>
        </p:nvSpPr>
        <p:spPr/>
        <p:txBody>
          <a:bodyPr/>
          <a:lstStyle/>
          <a:p>
            <a:r>
              <a:t>1. 电力系统暂态稳定分析需要实时进行，以确保电力系统的安全稳定运行。</a:t>
            </a:r>
          </a:p>
          <a:p>
            <a:r>
              <a:t>2. 电力系统发生故障后，需要在极短的时间内进行暂态稳定分析，以判断系统是否稳定，并采取相应的控制措施。</a:t>
            </a:r>
          </a:p>
          <a:p>
            <a:r>
              <a:t>3. 传统的暂态稳定分析方法往往不能满足实时性要求，因此需要研究新的分析方法，以提高分析速度，满足实时性要求。</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https://d.book118.com/568110046112006045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电力系统暂态稳定性定义及其重要性</vt:lpstr>
      <vt:lpstr> 电力系统暂态稳定性定义及其重要性</vt:lpstr>
      <vt:lpstr> 电力系统暂态稳定分析方法概述</vt:lpstr>
      <vt:lpstr>#. 电力系统暂态稳定分析方法概述</vt:lpstr>
      <vt:lpstr>#. 电力系统暂态稳定分析方法概述</vt:lpstr>
      <vt:lpstr>#. 电力系统暂态稳定分析方法概述</vt:lpstr>
      <vt:lpstr>#. 电力系统暂态稳定分析方法概述</vt:lpstr>
      <vt:lpstr> 数值积分法分析理论基础及其步骤</vt:lpstr>
      <vt:lpstr> 数值积分法分析理论基础及其步骤</vt:lpstr>
      <vt:lpstr> 数值积分法分析理论基础及其步骤</vt:lpstr>
      <vt:lpstr> 数值积分法分析理论基础及其步骤</vt:lpstr>
      <vt:lpstr> 分析中数学模型的特点和难点</vt:lpstr>
      <vt:lpstr>#. 分析中数学模型的特点和难点</vt:lpstr>
      <vt:lpstr>#. 分析中数学模型的特点和难点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2024-09-26T07:06:44.142</cp:lastPrinted>
  <dcterms:created xsi:type="dcterms:W3CDTF">2024-09-25T23:06:44Z</dcterms:created>
  <dcterms:modified xsi:type="dcterms:W3CDTF">2024-09-25T23:06:46Z</dcterms:modified>
</cp:coreProperties>
</file>