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6416F-8824-44E8-BF07-7D9EA08F4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DD68-E356-4910-AEEA-487AC846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17AC0-0911-4147-AB83-9507E27F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CE939-E29D-4085-B8D0-2F55E9C3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7F69F-2487-4A98-9355-74963E37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F60EB-BF80-4DB3-9110-1B8645B4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E94D5-E065-4782-9A1E-09D3CBA0E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518CB-9246-4184-86C7-90214747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C8A16-C185-4BB3-8ECF-9AD1BBEF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BE45F-A70A-4560-BB1F-F7A24F7D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82347-0167-4760-8D4B-32838120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0107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电子信息专业大学生职业生涯规划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电子信息专业大学生的职业规划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电子信息专业大学生的职业技能与素质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电子信息专业大学生的职业发展路径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电子信息专业大学生的职业选择与决策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电子信息专业大学生的职业发展建议与展望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电子信息专业概述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电子信息专业是一门涉及电子科学、信息处理以及计算机科学等多个领域的综合性学科。它主要研究信息的获取、处理、传输以及应用过程中的电子技术和信息系统的基本理论、方法和技术。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电子信息专业具有很强的实践性和应用性，它注重培养学生的实验能力、创新能力和工程实践能力，使学生能够掌握电子技术和信息系统的基本理论、基本技能和基本方法，具备解决实际问题的能力。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04" r="79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电子信息专业的历史可以追溯到20世纪初，随着电子技术和信息技术的不断发展，电子信息专业逐渐形成并发展起来。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随着科技的进步和社会的发展，电子信息专业得到了广泛的应用和发展，涉及的领域也越来越广泛，如通信、计算机、自动化、电子制造等。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电子信息专业的发展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电子信息专业的起源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电子信息专业就业前景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随着信息技术的快速发展和广泛应用，电子信息专业的就业前景非常广阔。毕业生可以在通信、计算机、电子制造、自动化等领域从事研发、设计、生产、管理等方面的工作。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电子信息专业人才需求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随着物联网、云计算、人工智能等新兴技术的发展，社会对电子信息专业人才的需求越来越大，要求也越来越高。毕业生需要具备扎实的专业基础、较强的实践能力和创新精神，才能够适应社会发展的需要。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电子信息专业大学生的职业规划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职业规划是指个人在职业发展的过程中，制定的一系列目标、计划和行动，以实现个人职业发展和人生价值的最大化。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职业规划有助于电子信息专业大学生明确职业目标，提高自身素质，增强竞争力，实现个人价值。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根据自我评估和市场调研结果，制定具体的职业发展目标。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了解自己的兴趣、特长、价值观和职业倾向，确定自己的职业目标。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了解行业发展趋势、市场需求和就业前景，为制定职业规划提供依据。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计划实施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制定实现职业目标的行动计划，包括学习、实践、培训等方面。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评估与调整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定期评估职业规划的执行情况，及时调整目标和计划，以适应变化的市场需求和自身发展。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电子信息专业大学生的职业规划步骤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45" r="113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通过学习专业知识、参加实践活动、考取相关证书等方式，提高自身在电子信息领域的专业能力和综合素质。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增强自身能力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积极参加校内外的社交活动，建立广泛的人脉关系，为未来的职业发展创造机会。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了解电子信息行业的发展趋势和最新技术，保持对市场的敏感度。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了解求职流程和面试技巧，准备好个人简历和求职信，积极参加招聘会和网络招聘，把握就业机会。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做好求职准备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电子信息专业大学生的职业规划策略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电子信息专业大学生的职业技能与素质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掌握电子技术的基本原理和电路分析设计能力，熟悉模拟电路和数字电路的应用。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具备计算机硬件和软件的基本知识，能够进行计算机系统的组装和维护。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了解通信原理和通信系统，掌握现代通信技术的最新发展。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掌握信息处理的基本原理和方法，能够进行信号处理和数据分析。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电子信息专业大学生的基本技能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电子信息专业大学生的综合素质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252" b="72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149" r="61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4942" r="249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具备创新意识和创新思维，能够独立思考和解决问题。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具备良好的团队协作精神，能够与团队成员有效沟通和合作。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具备跨学科的知识结构，能够将电子信息与其他领域的知识相结合。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具备国际化的视野和跨文化交流的能力，能够参与国际竞争和合作。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https://d.book118.com/568110107054006044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2024-09-24T12:14:56.278</cp:lastPrinted>
  <dcterms:created xsi:type="dcterms:W3CDTF">2024-09-24T04:14:56Z</dcterms:created>
  <dcterms:modified xsi:type="dcterms:W3CDTF">2024-09-24T04:14:58Z</dcterms:modified>
</cp:coreProperties>
</file>