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C38A5-9482-4888-A365-F93F8A82B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95DB9-3249-42BF-91F3-56DA62876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9B93F-B273-4DC2-AC80-3F56D674E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A8827-F8CA-46B3-9914-19C330C80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D68D27-8C8E-4BD0-91D1-043F130AB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846583-4AA3-4298-8D9F-65B6C5F1A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0856CE-71DC-4CFA-968A-34CBA09B8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C685E-32EF-4063-BEB7-FA689A0AE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6FDDD-5DE8-4206-A4C2-B54995BB9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17DEC-B479-4636-97F8-6B9711CEB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7CAD9-1395-448D-996D-0E32D33C2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12104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解密网络营销渠道与策略背后的心理学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网络营销心理学概述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网络营销渠道心理学解析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网络广告策略心理学剖析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数据分析与用户画像在网络营销中应用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情感营销战略及其心理学原理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总结：未来趋势预测与挑战应对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网络营销心理学概述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通过了解消费者心理，可以设计出更符合其需求和期望的产品、服务和营销策略，从而提升用户体验。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针对消费者心理制定的营销策略能够更有效地吸引潜在客户，提高销售转化率。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增加销售转化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通过深入了解消费者心理，可以塑造出更加符合目标受众需求的品牌形象，增强品牌忠诚度。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心理学在网络营销中重要性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508" b="135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890" b="68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消费者心理与行为分析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需求动机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分析消费者的需求动机，如生理需求、安全需求、社交需求等，有助于了解他们购买产品或服务的内在驱动力。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研究消费者的认知过程，包括注意、记忆、思维等，有助于了解他们如何处理和解释营销信息。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探讨消费者的情感因素对购买决策的影响，如情绪、情感、态度等，有助于了解他们与品牌之间的情感联系。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13" b="11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186" r="918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利用社会认同原理，通过展示其他人对产品或服务的积极评价，来影响潜在客户的购买决策。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社会认同原理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运用权威原理，借助专家、意见领袖或知名人士的影响力，来提高品牌或产品的信誉度和吸引力。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权威原理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利用稀缺原理，通过营造产品或服务的稀缺性，激发消费者的购买欲望和紧迫感。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稀缺原理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运用一致性原理，让消费者在承诺或选择上与品牌保持一致，从而增强品牌忠诚度。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一致性原理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心理学原理在网络营销中应用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网络营销渠道心理学解析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情绪驱动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社交媒体内容往往能触发用户的情绪反应，从而产生分享和传播的动力。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社交认同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人们在社交媒体上寻求认同和归属感，营销者可以通过创造有共鸣的内容，满足目标受众的心理需求。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社交媒体上的意见领袖和网红对粉丝具有显著影响力，他们的推荐和分享能引发购买行为。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875" r="48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708" r="8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社交媒体渠道心理分析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权威效应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搜索引擎结果页面（SERP）中的排名靠前结果往往被认为更具权威性和可信度，从而影响用户点击和选择。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信息架构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优化网站的信息架构，使其更符合用户的心理预期和浏览习惯，有助于提高用户体验和转化率。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用户意图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了解用户在搜索引擎中输入关键词时的真实意图，是优化网站内容以符合用户需求的关键。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搜索引擎优化（SEO）心理策略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行为召唤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在内容中设置明确的行为召唤（CTA），引导用户采取下一步行动，如购买、关注或分享。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故事叙述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讲述引人入胜的故事能激发用户情感共鸣，增强品牌认知度和好感度。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价值感知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提供有价值、有深度的内容能让用户感受到品牌的专业性和权威性，从而提高信任度。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内容营销心理战术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根据用户的兴趣和需求定制邮件内容，提高用户的关注度和参与度。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稀缺效应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利用限时优惠、限量供应等策略激发用户的紧迫感和购买欲望。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社会证明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在邮件中展示其他用户的积极评价和使用体验，借助社会证明的力量提高用户信任度和购买意愿。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电子邮件营销心理洞察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网络广告策略心理学剖析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价值观契合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广告传递的价值观应与受众的价值观相契合，以建立品牌信任。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创意新颖性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新颖的广告创意能吸引受众注意力，提高品牌知名度。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情感共鸣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广告创意需触及受众情感，引发共鸣，从而增强品牌认同感和购买意愿。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1889" b="11889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广告创意与受众心理契合点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根据目标受众的年龄、性别、兴趣等特征选择合适的投放平台。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目标受众特征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选择用户规模大、活跃度高的平台，以提高广告曝光率和点击率。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平台用户规模及活跃度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选择口碑良好、信任度高的平台，以增强广告效果。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平台口碑及信任度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广告投放平台选择心理依据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https://d.book118.com/568112104052006025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2024-09-02T00:32:54.026</cp:lastPrinted>
  <dcterms:created xsi:type="dcterms:W3CDTF">2024-09-01T16:32:54Z</dcterms:created>
  <dcterms:modified xsi:type="dcterms:W3CDTF">2024-09-01T16:32:56Z</dcterms:modified>
</cp:coreProperties>
</file>