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2F554-5A75-4F62-A9B3-DA43DA7C2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07EFE-62D1-4352-909B-38D0BB817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D2691-E610-40D3-8A11-BDAF8E9DD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DDF52C-0890-46F8-805F-1F1A9EBCE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BB48E9-0F6B-4388-AFB4-71393E52E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F95A4C-18B9-4EB4-B772-5E4813530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544F17-34D9-43B2-897C-16C891265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E2BDAE-696D-4568-BAB6-324D7F36C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DAEE6A-C69E-4146-A818-9EFC6BB15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3BB22-CD78-4234-8AD4-4CD9A39D1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814F0-4F1B-4FB6-A876-6006A8DF5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1300001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综合评定心理健康填写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心理健康评估方法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心理健康问题类型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心理健康维护与提升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994" r="1899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心理健康是指个体在心理、情感和行为上达到平衡、适应和满意的状态，能够充分发挥自身潜能，有效应对生活中的压力和挑战。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心理健康是个人全面发展的重要组成部分，对个人的生活质量和幸福感产生深远影响。保持良好的心理健康有助于提高个人的创造力、工作表现和人际关系，促进个人成长和发展。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个体能够准确认识和评估自己的优点和不足，接受自己的不完美，并积极寻求改进。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个体能够保持积极的心态，乐观面对生活中的挑战和困难，充满希望和活力。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个体能够有效地调节和管理自己的情绪，保持情绪的稳定和平衡，避免过度焦虑、抑郁或易怒。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情绪稳定性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个体能够建立和保持良好的人际关系，尊重他人，有效沟通，解决冲突，促进人际关系的和谐发展。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人际关系和谐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个体能够适应环境的变化和挑战，灵活应对生活中的压力和困难，保持心理平衡。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适应能力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心理健康的标准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个体遗传基因对心理健康有一定的影响，如焦虑症、抑郁症等心理障碍具有一定的遗传倾向。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良好的生活习惯如规律作息、健康饮食、适量运动等有助于维护个体的心理健康。相反，不良的生活习惯如吸烟、酗酒、过度使用电子产品等可能对心理健康产生负面影响。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人际关系的质量对个体的心理健康具有重要影响。良好的人际关系可以提供情感支持，缓解压力，而紧张的人际关系可能导致心理问题的发生。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生活环境、家庭氛围、社会支持等环境因素对个体的心理健康产生影响。例如，长期处于紧张、压抑的环境中可能导致心理问题的发生。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心理健康的影响因素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心理健康评估方法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心理测试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通过专业的心理测试量表，如焦虑、抑郁等量表，评估自己的心理健康水平。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自我观察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观察自己的情绪变化、行为表现以及思维模式，判断是否出现异常情况。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记录与反思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记录自己的情绪体验、行为表现和思维模式，通过反思来了解自己的心理健康状况。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观察与反馈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通过观察他人的情绪变化、行为表现和思维模式，获取他人的心理健康状况，并及时给予反馈。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与他人进行沟通交流，了解他们的心理状态和感受，从中获取有关他人心理健康的信息。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在专业人员的指导下，对他人进行心理健康评估，如家庭成员、同事或朋友等。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他人评估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观察与评估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专业人员通过观察个体的行为表现、情绪变化和思维模式等，进行全面的心理健康评估。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量表评估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使用专业的心理测试量表，如症状自评量表（SCL-90）等，对个体的心理健康状况进行评估。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心理访谈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通过与专业人员进行深入的心理访谈，了解个人的心理状态、情感体验和思维模式等。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心理健康问题类型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95" r="3049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899" r="278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焦虑症是一种常见的心理障碍，表现为持续的紧张不安和恐惧。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焦虑症患者常常对未来过度担忧，感到无法控制或摆脱不安，可能出现身体症状如头痛、胃痛、胸闷等。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抑郁症是一种情绪障碍，表现为持续的情绪低落、兴趣丧失和绝望感。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抑郁症患者常常感到疲倦、失眠、食欲改变等，严重时可能出现自杀念头。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https://d.book118.com/568113000010006040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2024-09-18T03:44:36.347</cp:lastPrinted>
  <dcterms:created xsi:type="dcterms:W3CDTF">2024-09-17T19:44:36Z</dcterms:created>
  <dcterms:modified xsi:type="dcterms:W3CDTF">2024-09-17T19:44:38Z</dcterms:modified>
</cp:coreProperties>
</file>