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E2E296E-35BA-44D9-9893-B5AF5A33401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269D0-341F-4B88-AF90-C12159A9E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D88DE-BCEF-4855-9270-E355D3F2E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1EB29-4F50-41F3-8767-BB6B86A50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892A7-387C-472B-ACA4-9B940E753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7FCA2C-5707-48C6-BA46-D8396D3F6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CE88E-AC94-432A-BFA3-C3CC216BD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A5E1B2-7E7E-4132-B7F9-69416C76B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36AD4-C40E-4089-AF5E-BB11B4E88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30BE6-0F22-490C-B22E-B01BFF4EA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F29EE-8B01-4E0B-825A-D7921B2AF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7886F-D72F-4774-B958-64C39CE03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EEB543B-8C88-4F56-9A37-B27E8B30CC6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BA4BD62-5A42-4971-BC13-623E77C08A5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303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企业礼仪培训打造团队凝聚力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礼仪规范与行为准则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沟通技巧与表达能力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形象管理与个人修养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危机处理与应急处置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企业礼仪培训是为企业员工提供礼仪规范、沟通技巧、形象管理等方面的培训课程。通过这种培训，可以提高员工的专业形象，增强团队凝聚力，促进企业文化建设。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提升企业的竞争力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减少内部矛盾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促进员工合作与沟通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企业礼仪培训的内容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企业礼仪培训的内容包括礼仪知识讲解、沟通技巧培养、形象管理指导以及危机处理能力提升。通过这些课程，员工可以全面提升自身素质，有效应对各种工作场景。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员工内部进行培训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邀请外部专家进行培训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通过网络进行培训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通过模拟场景进行训练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情景模拟训练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礼仪规范与行为准则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公司礼仪规范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公司礼仪规范是企业文化的重要组成部分，包括着装规范、言行举止规范和礼仪礼节规范。员工需遵守公司规定的着装要求，举止文明得体，尊重他人，形成良好的工作氛围。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国际商务礼仪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在国际商务交往中，了解不同国家的文化差异至关重要。掌握各国商务交往礼仪，包括对方的称呼、礼节、礼物等，以及跨文化沟通技巧，可以增进合作关系，提升工作效率。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内容撰写技巧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邮件内容要简洁明了，重点突出，避免冗长啰嗦，提高阅读效率。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回复及处理方式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及时回复邮件，礼貌表达意见，处理疑问或问题，保持良好的沟通方式。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电子邮件礼仪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邮件标题规范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邮件标题要简洁明了，准确表达主题，避免使用含糊不清或夸张的词语。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商务宴会礼仪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合理安排座位，注意主客尊卑，礼让他人，保持愉快的氛围。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座次安排及注意事项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与人交往时要注意礼貌待人，表现自信大方，协调处理关系，增进商务合作。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交际技巧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懂得使用餐具，注意用餐礼仪，避免大声喧哗或不雅行为，展现职业素养。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国际商务礼仪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不同国家有不同的文化传统和习俗，要尊重对方文化，避免冲突。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商务礼仪在洽谈合作时尤为重要，懂得礼尚往来，建立信任关系。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商务交往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在跨文化沟通中要注重语言表达，姿态举止，化解误解，顺利沟通。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沟通技巧与表达能力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言行举止礼仪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言行举止礼仪是沟通中非常重要的一环，包括肢体语言、说话的节奏与语调以及避免语言暴力。正确的言行举止可以有效传达信息，增进沟通效果。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主动倾听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传递友好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善用眼神和微笑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听取他人意见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不打断对方发言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表达自信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断言性语言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解决冲突的方法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引导对话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提问技巧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情境模拟训练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锻炼应变能力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与表达能力是企业礼仪培训中的重要一环，通过言行举止礼仪的培养、主动倾听的实践、沟通技巧的提升以及情境模拟训练的反复训练，可以有效提高团队成员的沟通能力和协作能力，进而增强团队凝聚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https://d.book118.com/568113036010006050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企业礼仪培训打造团队凝聚力</vt:lpstr>
      <vt:lpstr>目录</vt:lpstr>
      <vt:lpstr>第1章 企业礼仪培训的重要性</vt:lpstr>
      <vt:lpstr>企业礼仪培训概述</vt:lpstr>
      <vt:lpstr>企业礼仪培训的好处</vt:lpstr>
      <vt:lpstr> </vt:lpstr>
      <vt:lpstr>企业礼仪培训的实施方式</vt:lpstr>
      <vt:lpstr>第二章 礼仪规范与行为准则</vt:lpstr>
      <vt:lpstr>公司礼仪规范</vt:lpstr>
      <vt:lpstr> </vt:lpstr>
      <vt:lpstr>电子邮件礼仪</vt:lpstr>
      <vt:lpstr>商务宴会礼仪</vt:lpstr>
      <vt:lpstr>国际商务礼仪</vt:lpstr>
      <vt:lpstr>第3章 沟通技巧与表达能力</vt:lpstr>
      <vt:lpstr> </vt:lpstr>
      <vt:lpstr>主动倾听</vt:lpstr>
      <vt:lpstr>沟通技巧培养</vt:lpstr>
      <vt:lpstr>情境模拟训练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2024-09-29T14:27:53.313</cp:lastPrinted>
  <dcterms:created xsi:type="dcterms:W3CDTF">2024-09-29T06:27:53Z</dcterms:created>
  <dcterms:modified xsi:type="dcterms:W3CDTF">2024-09-29T06:27:55Z</dcterms:modified>
</cp:coreProperties>
</file>