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0C450-CB8C-44D8-B718-582FB13F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F901C-B6B4-4E54-8F75-4F19DD04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2E7B3-1AAA-4D8B-AD7F-273F2B0CD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B8961-2BD8-445F-94B7-1441EF249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2C5BD-A228-4230-8294-8D423913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3631D-6AF6-4CA3-939C-994F6EC0A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C75E44-1FCD-42E9-8082-937D11439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C23E3-E8F2-4753-80FA-0707FF6C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FE8EE-FC04-48D0-AD06-F32DF58D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C1504-7491-4563-B76A-BBBEF6656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4293D-AA3A-43A9-A0B5-BB34DBBE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3110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手术室心得体会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手术团队组成与职责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手术过程心得体会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手术室安全与风险管理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自我能力提升方向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9" r="3120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手术室区域划分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手术室通常划分为洁净区、准洁净区和非洁净区，以确保手术过程中的洁净度和安全性。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空气净化系统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采用高效空气过滤器，持续净化手术室内的空气，降低感染风险。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温度与湿度控制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手术室内温度通常维持在22-25摄氏度，湿度控制在40-60%，以提供舒适的手术环境。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手术室布局与设施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包括手术刀、剪刀、镊子、持针器等，用于执行各种手术操作。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用于实施麻醉，保障病人在手术过程中无痛感。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如心电图机、血压监测仪等，用于实时监测病人的生命体征。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监护仪器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手术器械与设备介绍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手术过程中需遵循无菌操作规范，如保持手术区域无菌、避免污染等。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手术器械消毒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所有手术器械必须经过严格的清洗和消毒流程，确保无菌状态。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手术人员消毒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手术人员需进行手消毒，穿戴无菌手术衣、手套等防护用品。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消毒与无菌操作规范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手术团队组成与职责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手术主导者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主刀医师是手术过程中的核心人物，负责主导整个手术过程，确保手术顺利进行。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术前评估与决策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主刀医师需要在术前对患者病情进行全面评估，并制定详细的手术计划和方案。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术中操作与应变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在手术过程中，主刀医师需熟练掌握手术技巧，并根据实际情况灵活调整手术策略。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术后负责与跟进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主刀医师在手术后需对患者进行密切观察，确保患者安全度过术后恢复期，并及时处理可能出现的并发症。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主刀医师角色与职责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手术协助者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助手医师是主刀医师的得力助手，负责协助主刀医师完成手术过程中的各项任务。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术中协助与记录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在手术过程中，助手医师需协助主刀医师进行手术操作，同时负责记录手术过程中的重要信息。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术后处理与跟进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助手医师在手术后需协助主刀医师进行患者处理工作，包括伤口缝合、包扎等，并参与患者的术后观察与跟进。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术前准备与配合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助手医师需在术前协助主刀医师进行手术准备工作，包括患者接诊、手术器械准备等。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助手医师角色与职责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手术配合者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护士团队是手术过程中的重要配合者，负责提供全面的护理服务，确保手术的顺利进行。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术中配合与记录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在手术过程中，护士团队需密切配合医师进行手术操作，同时负责记录患者的生命体征和手术过程中的重要信息。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术前准备与核对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护士团队需在术前进行手术准备工作，包括核对患者信息、准备手术器械和药品等。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术后护理与观察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护士团队在手术后需对患者进行精心护理和密切观察，确保患者安全度过术后恢复期。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护士团队角色与职责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麻醉师是负责实施麻醉的专业人员，需确保患者在手术过程中处于安全、无痛的麻醉状态。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麻醉实施者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麻醉师需在术前对患者进行全面评估，了解患者的病情和身体状况，制定合适的麻醉方案。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在手术过程中，麻醉师需密切监测患者的生命体征和麻醉深度，根据实际情况灵活调整麻醉药物的使用。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术中监测与调整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麻醉师在手术后需参与患者的恢复过程，确保患者从麻醉状态中平稳苏醒，并密切观察可能出现的并发症。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术后恢复与观察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麻醉师角色与职责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手术过程心得体会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在手术前，医生需要对患者的病情有全面深入的了解，包括病史、诊断结果、手术方案等，以便制定个性化的手术计划。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充分了解病情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医生应对患者进行全面的术前评估，包括身体状况、手术风险、预期效果等，并与患者及其家属进行充分沟通，确保他们对手术有正确的理解和合理的期望。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术前评估与讨论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包括备皮、消毒、麻醉等环节的准备，确保手术过程顺利进行，减少感染等并发症的发生。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术前准备工作重要性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https://d.book118.com/568113110045006036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2024-09-15T14:15:48.212</cp:lastPrinted>
  <dcterms:created xsi:type="dcterms:W3CDTF">2024-09-15T06:15:48Z</dcterms:created>
  <dcterms:modified xsi:type="dcterms:W3CDTF">2024-09-15T06:15:50Z</dcterms:modified>
</cp:coreProperties>
</file>