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1F17C-D9CE-494A-A20D-5BC24336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ABC42-3D78-493D-9549-2D3F97226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0552C-5CD4-498F-AFA1-43E22E46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D69ED-D5D1-4D09-B836-23733A41D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6D12E-EFC8-4F54-AF45-8A8AA64FE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519E4-EFA5-4895-8EC5-BA18FA6A8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12457-69D4-45FB-9D7A-4A17D1E59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DF8C5-803E-403C-88D3-B321EAE9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40669-E222-4EE1-85DD-4D828E77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46FDA-F0C6-4F81-A51E-2D8CC0BD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2267B-AE1A-4E0E-8A38-34E9BD39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4006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教育行业2024年人力资源规划与发展战略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人才招聘、选拔与培养策略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绩效管理与薪酬福利体系改革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组织架构调整与团队协作能力提升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未来发展趋势预测及应对策略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教育行业人力资源现状及挑战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随着教育行业的快速发展，教育行业人力资源规模不断扩大，包括教师、教育管理人员、教育科研人员等。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教育行业人力资源规模庞大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教育行业人力资源结构包括不同年龄、学历、专业背景的人员，使得教育行业人力资源具有多样性的特点。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教育行业人力资源结构多样化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随着教育行业的不断发展和进步，教育行业人力资源的素质也在不断提升，包括教育教学能力、科研能力、管理能力等。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教育行业人力资源素质不断提升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当前教育行业人力资源概况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教育行业人力资源管理水平有待提高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当前，教育行业人力资源管理水平相对较低，存在着管理理念落后、管理制度不健全、管理人才缺乏等问题。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人才短缺与浪费并存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一方面，教育行业面临着高素质人才短缺的问题，另一方面，由于人才配置不合理等原因，又存在着人才浪费的现象。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教育行业人力资源流动性大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由于教育行业的特殊性，教育行业人力资源的流动性相对较大，不利于人才的稳定培养和教育的长期发展。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教育国际化趋势加速人才流动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随着教育国际化的加速发展，教育行业人力资源的流动将更加频繁，对人才的国际化素养和跨文化交流能力提出了更高的要求。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信息技术发展推动教育行业变革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信息技术的快速发展正在深刻改变着教育行业，在线教育、远程教育等新兴教育模式不断涌现，对教育行业人力资源的素质和能力提出了新的挑战。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教育行业政策调整影响人力资源配置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国家教育政策的调整将对教育行业人力资源的配置产生深远影响，例如教育均衡发展政策将推动教育资源向农村地区和薄弱学校倾斜，从而影响教育行业人力资源的分布和配置。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人力资源规划制定与实施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深入研究国内外教育行业政策、市场需求、技术进步等因素，预测未来教育行业发展趋势。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分析教育行业发展趋势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通过调研、数据分析等方法，全面了解教育行业人力资源的数量、质量、结构、流动等情况。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评估教育行业人力资源现状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根据行业发展趋势和人力资源现状，制定符合教育行业特点的人力资源规划，包括人才需求预测、人才培养计划、人才引进策略等。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制定教育行业人力资源规划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制定教育行业人力资源规划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建立完善的人力资源管理制度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制定招聘、培训、绩效、薪酬等人力资源管理制度，确保教育行业人力资源规划的顺利实施。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通过校园招聘、社会招聘、内部培养等方式，引进和培养符合教育行业需求的高素质人才，优化人才队伍结构。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推进教育信息化和数字化建设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利用现代信息技术手段，推进教育行业信息化和数字化建设，提高教育行业人力资源管理的效率和水平。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监控与评估机制建立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设定明确的监控指标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根据教育行业人力资源规划的目标和任务，设定科学合理的监控指标，如人才流动率、员工满意度等。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建立定期评估机制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定期对教育行业人力资源规划的实施情况进行评估，及时发现问题并采取相应措施加以改进。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强化数据分析与运用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运用大数据、人工智能等先进技术手段，对教育行业人力资源数据进行深入分析，为决策提供更加准确、全面的依据。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人才招聘、选拔与培养策略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综合运用线上、线下招聘渠道，如招聘网站、社交媒体、校园招聘等，提高招聘覆盖面和效率。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完善选拔流程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建立科学的选拔标准，采用笔试、面试、评估中心等多种选拔手段，确保选拔出的人才符合企业要求。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制定明确的招聘计划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根据教育行业发展趋势和企业战略，制定详细的人才招聘计划，明确招聘岗位、人数、任职要求和时间表。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优化招聘流程提高选拔效率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丰富培训形式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采用线上、线下相结合的培训形式，如讲座、研讨会、工作坊等，提高培训的互动性和实效性。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强化培训效果评估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建立培训效果评估机制，对培训效果进行跟踪和评估，及时调整培训计划，确保培训目标的实现。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制定个性化的培训计划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针对不同岗位和员工需求，制定个性化的培训计划，包括培训内容、方式、时间和评估标准。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完善培训体系提升员工素质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https://d.book118.com/568114006043006027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2024-09-05T02:42:11.503</cp:lastPrinted>
  <dcterms:created xsi:type="dcterms:W3CDTF">2024-09-04T18:42:11Z</dcterms:created>
  <dcterms:modified xsi:type="dcterms:W3CDTF">2024-09-04T18:42:13Z</dcterms:modified>
</cp:coreProperties>
</file>