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C594D-4E2A-481C-BEAB-676CE608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9FE98-D767-4988-8C95-9C63BBC7C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A64E2-A096-43DA-942C-BB64FF7FC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E5AA8-0702-4DB5-BE12-B59D0C1A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55F75-F185-4ACF-B015-1FB7448FA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39AB3-6B7A-41CD-9A2F-AF299E96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3E19C-D504-4371-87C8-E5DFEA468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77A0-8505-4170-B9C5-8C75AB59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D677-C64D-4EF9-8243-FA6030B0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3DA66-1DBB-4D76-AC28-69A0B89DC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4DB4-2950-4755-8E54-0D862F8C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4061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体育咨询行业的技术推广与普及策略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建立行业技术标准与规范
 系统化培养体育产业从业人才
 设立技术创新专项奖金机制
 推进体育咨询技术在社区的应用
 加强体育咨询技术与其他行业的交叉融合
 搭建技术推广与交流平台
 鼓励技术研发与应用的市场投资
 完善体育咨询技术普及评估与反馈体系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建立行业技术标准与规范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体育咨询行业的技术推广与普及策略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建立行业技术标准与规范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制定行业技术标准与规范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确立行业技术标准的必要性：① 标准是衡量行业技术水平的重要标志；② 标准可以规范行业发展，保证行业健康有序发展；③ 标准可以促进行业技术创新，为行业发展提供技术支撑；④ 标准可以提高行业技术服务水平，更好地满足市场需求。</a:t>
            </a:r>
          </a:p>
          <a:p>
            <a:r>
              <a:t>2. 行业技术标准与规范的内容：① 技术术语和定义；② 技术指标和要求；③ 测试方法和程序；④ 安全和环境保护要求；⑤ 管理和实施要求；⑥ 其他相关内容。</a:t>
            </a:r>
          </a:p>
          <a:p>
            <a:r>
              <a:t>3. 行业技术标准与规范的制定流程：① 提出标准制定建议；② 标准起草；③ 标准审查；④ 标准批准；⑤ 标准发布；⑥ 标准实施；⑦ 标准修订。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推动行业技术标准与规范的应用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加强行业技术标准与规范的宣传与培训：① 组织开展行业技术标准与规范的宣传和培训活动；② 编制行业技术标准与规范的宣传材料；③ 开展行业技术标准与规范的培训课程。</a:t>
            </a:r>
          </a:p>
          <a:p>
            <a:r>
              <a:t>2. 建立行业技术标准与规范的应用监督机制：① 建立行业技术标准与规范的应用监督机制；② 加强对行业技术标准与规范应用的监督检查；③ 对违反行业技术标准与规范的行为进行处罚。</a:t>
            </a:r>
          </a:p>
          <a:p>
            <a:r>
              <a:t>3. 建立行业技术标准与规范的奖励机制：① 建立行业技术标准与规范的奖励机制；② 对遵守行业技术标准与规范的企业给予奖励；③ 对在行业技术标准与规范制定工作中做出突出贡献的个人给予奖励。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系统化培养体育产业从业人才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体育咨询行业的技术推广与普及策略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系统化培养体育产业从业人才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体育产业人才培养体系建设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产学研一体化平台，加强校企合作，将体育产业人才培养与行业需求紧密结合，打造产学研一体化人才培养体系，构建产学研合作机制，加强校企合作，建立校企合作基地，开展实训实习、课题合作等形式，促进体育产业人才培养与行业需求的紧密结合。</a:t>
            </a:r>
          </a:p>
          <a:p>
            <a:r>
              <a:t>2. 优化体育产业人才培养内容和课程体系，开发新的课程和专业，加强对体育产业管理、营销、财务、法律等方面的教育，注重对学生综合素质的培养，提高学生的专业能力和职业素养。</a:t>
            </a:r>
          </a:p>
          <a:p>
            <a:r>
              <a:t>3. 加强师资队伍建设，引进高水平的专业教师和行业专家，加强师资队伍建设，引进高水平的专业教师和行业专家，提高教师的专业水平和职业素养，加强师资队伍的建设，提高教师的专业水平和职业素养。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系统化培养体育产业从业人才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体育产业人才培养模式创新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推动体育产业人才培养模式创新，探索新的教学模式和人才培养模式，推进体育产业人才培养模式创新，探索新的教学模式和人才培养模式，如双元制教育模式、学徒制教育模式和工学结合教育模式，推动体育产业人才培养模式创新，探索新的教学模式和人才培养模式。</a:t>
            </a:r>
          </a:p>
          <a:p>
            <a:r>
              <a:t>2. 营造良好的体育产业人才培养环境，支持体育产业企业和社会机构参与人才培养，营造良好的体育产业人才培养环境，支持体育产业企业和社会机构参与人才培养，营造良好的体育产业人才培养环境，支持体育产业企业和社会机构参与人才培养，营造良好的体育产业人才培养环境，支持体育产业企业和社会机构参与人才培养。</a:t>
            </a:r>
          </a:p>
          <a:p>
            <a:r>
              <a:t>3. 健全体育产业人才培养质量保障体系，建立健全体育产业人才培养质量保障体系，建立健全体育产业人才培养质量保障体系，建立健全体育产业人才培养质量保障体系，建立健全体育产业人才培养质量保障体系。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设立技术创新专项奖金机制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体育咨询行业的技术推广与普及策略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设立技术创新专项奖金机制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设立奖金池。将体育咨询企业营业收入的一定比例或政府专项拨款划拨至奖金池，用于奖励技术创新取得突出成绩的企业和个人。</a:t>
            </a:r>
          </a:p>
          <a:p>
            <a:r>
              <a:t>2. 明确奖励条件。根据体育咨询行业的技术创新特点，制定科学合理的奖励条件，包括技术新颖性、实用性、经济效益等方面。</a:t>
            </a:r>
          </a:p>
          <a:p>
            <a:r>
              <a:t>3. 简化申报程序。优化奖金申报流程，简化申报材料，方便企业和个人申报。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完善技术创新评价体系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建立评价指标体系。根据体育咨询行业的技术创新特点，建立科学合理的评价指标体系，包括技术先进性、市场前景、经济效益等方面。</a:t>
            </a:r>
          </a:p>
          <a:p>
            <a:r>
              <a:t>2. 组织专家评审。邀请业内专家组成评审委员会，对申报项目进行评审，并形成评审意见。</a:t>
            </a:r>
          </a:p>
          <a:p>
            <a:r>
              <a:t>3. 实行公开公正的评审程序。评审过程要公开透明，评审结果要及时公布，接受社会监督。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提升技术创新专项奖金机制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设立技术创新专项奖金机制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建立技术创新成果转化机制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搭建成果转化平台。搭建技术创新成果转化平台，为企业和科研院所提供技术成果展示、交流和交易的机会。</a:t>
            </a:r>
          </a:p>
          <a:p>
            <a:r>
              <a:t>2. 提供政策支持。制定优惠政策，鼓励企业和科研院所开展技术创新成果转化，如税收优惠、贷款贴息等。</a:t>
            </a:r>
          </a:p>
          <a:p>
            <a:r>
              <a:t>3. 完善知识产权保护机制。加强知识产权保护，维护企业和科研院所的合法权益，为技术创新成果转化提供良好的法治环境。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加强技术创新人才培养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加强职业教育。加强体育咨询行业职业教育，培养具有扎实理论知识和实践技能的技术创新人才。</a:t>
            </a:r>
          </a:p>
          <a:p>
            <a:r>
              <a:t>2. 建立人才培养基地。建立体育咨询行业技术创新人才培养基地，为人才培养提供实践基地。</a:t>
            </a:r>
          </a:p>
          <a:p>
            <a:r>
              <a:t>3. 开展人才培训。开展体育咨询行业技术创新人才培训，提高技术创新人才的专业技能和综合素质。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设立技术创新专项奖金机制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营造技术创新氛围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加强宣传。通过多种媒体渠道，广泛宣传体育咨询行业技术创新的重要性，营造良好的舆论氛围。</a:t>
            </a:r>
          </a:p>
          <a:p>
            <a:r>
              <a:t>2. 举办技术创新大赛。举办体育咨询行业技术创新大赛，激发企业和科研院所的创新热情，展示技术创新成果。</a:t>
            </a:r>
          </a:p>
          <a:p>
            <a:r>
              <a:t>3. 表彰奖励先进典型。对在技术创新方面取得突出成绩的企业和个人进行表彰奖励，树立典型，发挥示范引领作用。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加强国际合作与交流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开展国际合作。与国外体育咨询行业组织和机构开展合作，交流技术创新经验，共同推进技术创新。</a:t>
            </a:r>
          </a:p>
          <a:p>
            <a:r>
              <a:t>2. 参加国际会议和展览会。参加国际体育咨询行业会议和展览会，展示技术创新成果，了解国际前沿技术动态。</a:t>
            </a:r>
          </a:p>
          <a:p>
            <a:r>
              <a:t>3. 引进国外技术和人才。引进国外的先进技术和人才，为体育咨询行业的技术创新注入新的活力。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推进体育咨询技术在社区的应用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体育咨询行业的技术推广与普及策略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推进体育咨询技术在社区的应用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体育咨询技术在社区的应用现状及问题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目前体育咨询技术在社区的应用还处于起步阶段，普及率不高。</a:t>
            </a:r>
          </a:p>
          <a:p>
            <a:r>
              <a:t>2. 存在的问题包括：技术手段单一、服务内容有限、专业人才缺乏、推广力度不足等。</a:t>
            </a:r>
          </a:p>
          <a:p>
            <a:r>
              <a:t>3. 大众对体育咨询技术的认识不足，对体育咨询服务的接受程度不高。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体育咨询技术在社区的应用前景与趋势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随着体育产业的快速发展，体育咨询技术在社区的应用前景广阔。</a:t>
            </a:r>
          </a:p>
          <a:p>
            <a:r>
              <a:t>2. 技术手段将更加多样化，服务内容将更加丰富，专业人才将更加充足。</a:t>
            </a:r>
          </a:p>
          <a:p>
            <a:r>
              <a:t>3. 大众对体育咨询技术的认识将更加深入，对体育咨询服务的接受程度将更加提高。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推进体育咨询技术在社区的应用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推进体育咨询技术在社区的应用策略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加强对体育咨询技术的宣传和推广，让大众了解体育咨询技术的好处。</a:t>
            </a:r>
          </a:p>
          <a:p>
            <a:r>
              <a:t>2. 培养体育咨询领域的技术研发和服务人才，提升体育咨询服务质量。</a:t>
            </a:r>
          </a:p>
          <a:p>
            <a:r>
              <a:t>3. 建立支持体育咨询技术在社区应用的政策法规体系，为体育咨询技术在社区的应用提供保障。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体育咨询技术在社区的应用案例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在某社区，体育咨询技术被用于提供运动处方、营养指导、康复训练等服务。</a:t>
            </a:r>
          </a:p>
          <a:p>
            <a:r>
              <a:t>2. 在某社区，体育咨询技术被用于组织体育赛事、体育培训、体育科普等活动。</a:t>
            </a:r>
          </a:p>
          <a:p>
            <a:r>
              <a:t>3. 在某社区，体育咨询技术被用于建设智能体育场馆，为居民提供更加便捷的体育服务。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推进体育咨询技术在社区的应用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体育咨询技术在社区的应用意义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提高了社区居民的健康水平，增强了社区居民的体质。</a:t>
            </a:r>
          </a:p>
          <a:p>
            <a:r>
              <a:t>2. 丰富了社区居民的文化生活，促进了社区居民之间的交流。</a:t>
            </a:r>
          </a:p>
          <a:p>
            <a:r>
              <a:t>3. 推进了社区体育事业的发展，为社区居民提供了更加便捷的体育服务。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体育咨询技术在社区的应用挑战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如何获得社区居民的认可，让社区居民愿意使用体育咨询技术。</a:t>
            </a:r>
          </a:p>
          <a:p>
            <a:r>
              <a:t>2. 如何将体育咨询技术与社区的实际情况相结合，提供更加适合社区居民的服务。</a:t>
            </a:r>
          </a:p>
          <a:p>
            <a:r>
              <a:t>3. 如何确保体育咨询技术的安全性，防止信息泄露等问题。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https://d.book118.com/568114061032006035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建立行业技术标准与规范</vt:lpstr>
      <vt:lpstr> 建立行业技术标准与规范</vt:lpstr>
      <vt:lpstr> 系统化培养体育产业从业人才</vt:lpstr>
      <vt:lpstr> 系统化培养体育产业从业人才</vt:lpstr>
      <vt:lpstr> 系统化培养体育产业从业人才</vt:lpstr>
      <vt:lpstr> 设立技术创新专项奖金机制</vt:lpstr>
      <vt:lpstr> 设立技术创新专项奖金机制</vt:lpstr>
      <vt:lpstr> 设立技术创新专项奖金机制</vt:lpstr>
      <vt:lpstr> 设立技术创新专项奖金机制</vt:lpstr>
      <vt:lpstr> 推进体育咨询技术在社区的应用</vt:lpstr>
      <vt:lpstr> 推进体育咨询技术在社区的应用</vt:lpstr>
      <vt:lpstr> 推进体育咨询技术在社区的应用</vt:lpstr>
      <vt:lpstr> 推进体育咨询技术在社区的应用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2024-09-13T22:58:05.208</cp:lastPrinted>
  <dcterms:created xsi:type="dcterms:W3CDTF">2024-09-13T14:58:05Z</dcterms:created>
  <dcterms:modified xsi:type="dcterms:W3CDTF">2024-09-13T14:58:07Z</dcterms:modified>
</cp:coreProperties>
</file>