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1C7A9-7BB3-4EC1-83BC-EF2A0F80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BD23B-7EFB-4AF4-B55E-8D7D28990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BEB00-006C-4341-9506-B9A49095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8871D-7188-4857-A34C-FF2E116D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C51DA-830E-49DA-9A3C-FDE07972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0EF04-6DE3-4A7C-8CCE-9DEADDDC3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746EE-9D2D-4EAE-A378-F47B4F8C1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A3009-D103-4D5B-A5A8-62B8C231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279D2-28D4-4029-AA9D-B103A8F28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80172-2218-4767-A85F-8468D054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A64F5-8C6D-4661-8EA0-F856EF5C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410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仪器仪表行业2024年员工宿舍管理解决方案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员工宿舍现状及问题分析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宿舍规划与设计改进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管理制度完善与执行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智能化技术应用提升管理效率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员工参与共建共享机制建立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员工宿舍现状及问题分析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大多数员工宿舍为多层建筑，采用长廊式布局，宿舍内通常配备有床铺、衣柜、书桌等基本设施。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宿舍建筑及布局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公共区域及设施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宿舍楼内设有公共洗漱间、浴室、洗衣房等设施，部分宿舍楼还配备有公共厨房、活动室等。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员工宿舍整体环境干净整洁，但部分老旧宿舍存在设施陈旧、维修不及时等问题。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现有宿舍环境及设施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大部分员工对宿舍的住宿条件表示满意，但仍有一部分员工反映宿舍空间狭小、私密性不足等问题。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住宿条件满意度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员工对公共设施的满意度较高，认为公共洗漱间、浴室等设施基本满足需求，但希望增加更多娱乐休闲设施。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员工对宿舍管理的满意度有待提高，部分员工反映存在物品丢失、安全隐患等问题。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28" r="232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随着公司员工数量的增加，现有宿舍空间已无法满足需求，需要扩建或寻找新的宿舍房源。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宿舍空间不足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部分老旧宿舍存在设施陈旧、维修不及时等问题，影响员工居住体验。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设施陈旧及维修问题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宿舍管理存在诸多不规范之处，如物品随意摆放、卫生状况不佳等，需要加强宿舍管理制度的完善和执行。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宿舍管理不规范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员工反映存在安全隐患，如消防设施不完善、门禁系统不严格等，需要加强安全保障措施。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员工安全保障不足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解决方案目标与原则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提供宽敞明亮的宿舍空间，配备舒适的床铺、家具和空调等设施，确保员工拥有良好的休息环境。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84" r="1688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舒适居住环境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在宿舍区域内设置便利店、餐厅、洗衣房等便利设施，满足员工日常生活需求。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生活便利设施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提供健身房、图书馆、活动室等娱乐设施，丰富员工的业余生活，促进员工之间的交流与互动。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娱乐活动设施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提升员工居住体验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优化宿舍资源配置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宿舍资源规划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根据企业规模和员工需求，合理规划宿舍楼栋、楼层和房间数量，确保资源的高效利用。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宿舍分配管理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建立公平、透明的宿舍分配制度，考虑员工的工作性质、家庭状况等因素，确保宿舍资源的合理分配。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宿舍维修与保养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建立完善的宿舍维修与保养制度，定期对宿舍设施进行检查和维修，确保设施的正常运行和员工的安全。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在宿舍建设和运营过程中，采用节能环保的建筑材料和设备，降低能源消耗和减少环境污染。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建立宿舍垃圾分类和回收制度，促进资源的回收利用，减少浪费。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加强对员工的环保意识和可持续发展理念的培训与宣传，提高员工的环保意识和参与度。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宿舍规划与设计改进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灵活多变的空间设计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根据不同员工的需求，提供灵活多变的空间设计，如可移动隔断、多功能家具等，实现空间的高效利用。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储物空间规划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合理规划储物空间，采用嵌入式壁柜、吊柜等设计，增加收纳功能，保持宿舍整洁有序。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采用开放式布局，减少隔断，增加空间通透感，同时方便员工之间的交流与互动。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北欧风格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以清新、自然为主，运用木质、棉麻等材质，营造温馨、宁静的宿舍氛围。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以简约、实用为主，注重线条感和空间感，营造舒适、温馨的宿舍环境。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运用裸露砖墙、水泥地面等元素，打造具有粗犷感和历史感的工业风格宿舍，激发员工的创造力和想象力。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装修风格选择与搭配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使用环保墙面涂料、壁纸等，减少甲醛等有害物质的释放，保障员工健康。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环保墙面材料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采用LED等节能照明设备，降低能耗，同时提供舒适的照明环境。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节能照明系统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选用环保材质制成的家具和装饰品，如无甲醛板材、环保漆等，营造绿色健康的宿舍环境。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绿色家具及装饰品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绿色环保材料应用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管理制度完善与执行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https://d.book118.com/568114100017006027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2024-09-04T18:14:59.079</cp:lastPrinted>
  <dcterms:created xsi:type="dcterms:W3CDTF">2024-09-04T10:14:59Z</dcterms:created>
  <dcterms:modified xsi:type="dcterms:W3CDTF">2024-09-04T10:15:01Z</dcterms:modified>
</cp:coreProperties>
</file>