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064CD-A6A1-4EAA-B1B2-9E9BF057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541CB-2F84-426A-9ACA-7BAE87E3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959B4-4F19-40BE-8F62-75D4A225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9C436-1C48-4CD9-909F-2C8150CAE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04FF6-8E6D-48E9-ABB2-10711471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7ADCD-F3DC-43F9-933C-C62ACD9C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FC08B-6239-4211-BFE5-E16C56B9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B8E0E-F158-45AA-8235-08780655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F9067-7D0D-4BB2-8253-AB501BCB6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BE017-854F-47B1-90B4-CA070609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11AB-8100-4CF6-AF35-0C478B00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5007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必修二11认真对待民事权利与义务\n## 1.民事权利与义务的基本概念及其重要性\n### 1.1民事权利与义务的定义与分类\n### 1.2民事权利与义务的法律效力\n### 1.3民事权利与义务在市场经济中的作用\n## 2.民事权利的分类与保护\n### 2.1物权、债权、知识产权等民事权利的介绍\n### 2.2民事权利的保护途径与方法\n### 2.3民事权利保护的案例分析与讨论\n## 3.民事义务的分类与履行\n### 3.1法定义务与约定义务的区别与联系\n### 3.2民事义务的履行方式与期限\n### 3.3民事义务履行的案例分析与讨论\n## 4.民事权利与义务的相互关系\n### 4.1民事权利与义务的相互依赖与制约\n### 4.2民事权利与义务在民事诉讼中的关系\n### 4.3民事权利与义务平衡的实现途径\n## 5.认真对待民事权利与义务的意义\n### 5.1提高公民的法律意识与道德素质\n### 5.2维护社会稳定与公平正义\n### 5.3促进市场经济健康发展与法治建设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400"/>
              <a:t>高中政治必修二11认真对待民事权利与义务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民事权利与义务的基本概念及其重要性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民事权利是指民事主体依法享有的权利和利益，具有法律保障的依据。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民事权利包括财产权、人身权、知识产权等，涉及个人和社会生活的方方面面。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民事义务的定义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民事义务是指民事主体依法应当履行的责任和义务，具有法律约束力。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民事义务包括合同履行、债务清偿、家庭教育等，是维护社会秩序和稳定的重要手段。</a:t>
                </a:r>
                <a:endParaRPr/>
              </a:p>
            </p:txBody>
          </p:sp>
          <p:pic>
            <p:nvPicPr>
              <p:cNvPr id="1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民事权利与义务的分类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民事权利分为物权、债权、知识产权等，涉及财产、人身、智力等方面。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民事义务分为法定义务和约定义务，法定义务是法律明确规定的，约定义务是民事主体之间约定的。</a:t>
                </a:r>
                <a:endParaRPr/>
              </a:p>
            </p:txBody>
          </p:sp>
          <p:pic>
            <p:nvPicPr>
              <p:cNvPr id="1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民事权利与义务的定义与分类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民事权利的法律效力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民事权利受到法律保护，具有法律效力，民事主体可以依法行使和主张。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民事权利的行使和主张受到法律限制，不能侵犯他人合法权益和社会公共利益。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民事义务的法律效力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民事义务具有法律约束力，民事主体应当履行，否则承担法律责任。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民事义务的履行受到法律保障，权利人有权请求履行和主张权利。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民事权利与义务的法律效力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民事权利与义务在市场经济中的作用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民事权利在市场经济中的作用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民事权利是市场经济的基础，保障民事主体合法权益，激发市场活力。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民事权利有助于实现资源优化配置，促进市场经济健康发展。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民事义务在市场经济中的作用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民事义务是市场经济秩序的重要保障，维护交易安全和诚信原则。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民事义务有助于规范民事主体行为，防止侵权行为，维护社会公平正义。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民事权利的分类与保护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物权的概念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物权是指民事主体依法对物享有的直接支配和排他权利，包括所有权、用益物权和担保物权。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物权是财产权的重要组成部分，涉及财产安全和归属。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债权的概念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债权是指民事主体之间依法享有的请求权和受领权，包括合同债权、侵权债权等。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债权是民事主体之间经济交往和利益分配的重要手段。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知识产权的概念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知识产权是指民事主体依法享有的智力成果权利，包括著作权、专利权、商标权等。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知识产权是保护创新、促进科技进步和文化发展的重要手段。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物权、债权、知识产权等民事权利的介绍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民事权利的保护途径与方法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民事权利的保护途径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民事权利的保护途径主要包括民事诉讼、仲裁、调解、行政复议等。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民事权利的保护途径应当遵循法律规定和程序，维护权利人合法权益。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民事权利的保护方法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民事权利的保护方法主要包括停止侵害、排除妨碍、消除危险、赔偿损失等。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民事权利的保护方法应当依据法律规定和案件具体情况，采取适当措施。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通过具体案例，分析民事权利保护的过程和结果，揭示民事权利保护的重要性和复杂性。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通过案例分析，探讨民事权利保护的途径和方法，总结经验教训。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案例讨论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组织学生进行案例讨论，提高学生分析和解决问题的能力，增强法律意识和实践能力。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通过案例讨论，引导学生关注社会热点问题，增强社会责任感和公民意识。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民事权利保护的案例分析与讨论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民事义务的分类与履行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法定义务与约定义务的区别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法定义务是指法律明确规定的民事主体应当履行的责任和义务。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约定义务是指民事主体之间通过协商一致约定的责任和义务。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法定义务与约定义务的联系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法定义务和约定义务都是民事主体应当依法履行的责任和义务，具有法律约束力。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法定义务和约定义务在内容上可以相互补充，共同维护社会秩序和稳定。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法定义务与约定义务的区别与联系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https://d.book118.com/568115007121006037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高中政治必修二11认真对待民事权利与义务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2024-09-17T18:20:28.479</cp:lastPrinted>
  <dcterms:created xsi:type="dcterms:W3CDTF">2024-09-17T10:20:28Z</dcterms:created>
  <dcterms:modified xsi:type="dcterms:W3CDTF">2024-09-17T10:20:30Z</dcterms:modified>
</cp:coreProperties>
</file>