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B51A9-7A3A-4E63-8D05-16781F204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793C1-AD7E-41C2-8FC3-4C962DAF9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2A308-6CDD-4561-805F-55F0F8BEC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4B4B5-57E1-4A54-9B21-68937C2D3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ED1EA3-74F0-4856-BC2D-9359CCAFC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4C9319-7B8B-41B9-8437-97DCBA105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5941BF-AF30-4E1D-89EB-F44F5489A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8133A-ACF4-41F0-8DFE-0202B942D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A4D4B-3268-4E4E-B232-A6075B7E9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15305-45DA-48F5-BDEC-72CD7BA56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20395-86C5-4856-82D0-F95241AC3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150351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CDN3介绍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CDN3基本概念与原理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CDN3核心功能与服务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CDN3应用场景与案例分析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CDN3部署与配置指南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CDN3性能评估与优化建议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总结回顾与拓展学习资源推荐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CDN3基本概念与原理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40" r="2334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CDN（Content Delivery Network，内容分发网络）是一种基于互联网的网络架构，通过在网络边缘部署节点服务器，将源站内容分发到离用户最近的节点上，使用户能够就近获取所需内容，提高访问速度和用户体验。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CDN技术经历了多个发展阶段，从最初的静态内容加速，到动态内容加速、流媒体加速等，不断适应互联网应用的发展需求。CDN3作为最新的CDN技术，在架构、性能和功能等方面都有了显著提升。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CDN定义及发展历程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CDN3采用分布式、层次化的技术架构，包括中心节点、区域节点和边缘节点等多个层次。中心节点负责全局调度和内容管理，区域节点负责区域内内容的分发和调度，边缘节点则负责直接为用户提供内容服务。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CDN3具有以下特点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通过多节点部署和负载均衡技术，确保服务的稳定性和可用性。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采用高效的内容分发算法和缓存策略，提高内容传输速度和用户访问体验。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支持弹性扩展，可根据业务需求灵活增加或减少节点数量。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提供多种安全防护措施，如SSL加密传输、防DDoS攻击等，保障用户数据安全。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CDN3技术架构与特点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19" name="AutoShape 19"/>
          <p:cNvSpPr/>
          <p:nvPr/>
        </p:nvSpPr>
        <p:spPr>
          <a:xfrm>
            <a:off x="6323362" y="3226403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1" name="Freeform 21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6397466" y="361997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675084" y="123015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27" name="Freeform 27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Freeform 30"/>
          <p:cNvSpPr/>
          <p:nvPr/>
        </p:nvSpPr>
        <p:spPr>
          <a:xfrm>
            <a:off x="8749189" y="1623727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375589" y="560279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3" name="Freeform 33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6" name="Freeform 36"/>
          <p:cNvSpPr/>
          <p:nvPr/>
        </p:nvSpPr>
        <p:spPr>
          <a:xfrm>
            <a:off x="7449693" y="5996464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633901" y="4955286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8" name="Group 38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39" name="Freeform 39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Freeform 42"/>
          <p:cNvSpPr/>
          <p:nvPr/>
        </p:nvSpPr>
        <p:spPr>
          <a:xfrm>
            <a:off x="10708005" y="5348859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3" name="Connector 43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4" name="Connector 44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5" name="Connector 45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46" name="AutoShape 46"/>
          <p:cNvSpPr/>
          <p:nvPr/>
        </p:nvSpPr>
        <p:spPr>
          <a:xfrm>
            <a:off x="7100411" y="326926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48" name="Freeform 48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1" name="Freeform 51"/>
          <p:cNvSpPr/>
          <p:nvPr/>
        </p:nvSpPr>
        <p:spPr>
          <a:xfrm>
            <a:off x="7208901" y="3845623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074218" y="2382488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3" name="Group 53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54" name="Freeform 54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7" name="Freeform 57"/>
          <p:cNvSpPr/>
          <p:nvPr/>
        </p:nvSpPr>
        <p:spPr>
          <a:xfrm>
            <a:off x="7148322" y="277615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6614922" y="417652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9" name="Group 59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60" name="Freeform 60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Freeform 63"/>
          <p:cNvSpPr/>
          <p:nvPr/>
        </p:nvSpPr>
        <p:spPr>
          <a:xfrm>
            <a:off x="6689027" y="457019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4" name="Connector 64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5" name="AutoShape 65"/>
          <p:cNvSpPr/>
          <p:nvPr/>
        </p:nvSpPr>
        <p:spPr>
          <a:xfrm>
            <a:off x="7787354" y="4746498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6" name="Group 66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67" name="Freeform 67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Freeform 70"/>
          <p:cNvSpPr/>
          <p:nvPr/>
        </p:nvSpPr>
        <p:spPr>
          <a:xfrm>
            <a:off x="7895844" y="5322856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936200" y="483003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2" name="Group 72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73" name="Freeform 73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6" name="Freeform 76"/>
          <p:cNvSpPr/>
          <p:nvPr/>
        </p:nvSpPr>
        <p:spPr>
          <a:xfrm>
            <a:off x="7010305" y="522370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8511826" y="5729097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8" name="Group 78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79" name="Freeform 79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2" name="Freeform 82"/>
          <p:cNvSpPr/>
          <p:nvPr/>
        </p:nvSpPr>
        <p:spPr>
          <a:xfrm>
            <a:off x="8585930" y="6122765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3" name="Connector 8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84" name="Connector 8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85" name="AutoShape 85"/>
          <p:cNvSpPr/>
          <p:nvPr/>
        </p:nvSpPr>
        <p:spPr>
          <a:xfrm>
            <a:off x="9748075" y="430015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6" name="Group 86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87" name="Freeform 87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0" name="Freeform 90"/>
          <p:cNvSpPr/>
          <p:nvPr/>
        </p:nvSpPr>
        <p:spPr>
          <a:xfrm>
            <a:off x="9856566" y="48765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30843" y="502310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2" name="Group 92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93" name="Freeform 93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6" name="Freeform 96"/>
          <p:cNvSpPr/>
          <p:nvPr/>
        </p:nvSpPr>
        <p:spPr>
          <a:xfrm>
            <a:off x="9104948" y="541677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>
            <a:off x="9872949" y="5502211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8" name="Group 98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99" name="Freeform 99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2" name="Freeform 102"/>
          <p:cNvSpPr/>
          <p:nvPr/>
        </p:nvSpPr>
        <p:spPr>
          <a:xfrm>
            <a:off x="9947053" y="589588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3" name="Connector 103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105" name="AutoShape 105"/>
          <p:cNvSpPr/>
          <p:nvPr/>
        </p:nvSpPr>
        <p:spPr>
          <a:xfrm>
            <a:off x="8554402" y="2050351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6" name="Group 106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07" name="Freeform 107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0" name="Freeform 110"/>
          <p:cNvSpPr/>
          <p:nvPr/>
        </p:nvSpPr>
        <p:spPr>
          <a:xfrm>
            <a:off x="8662892" y="26266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>
            <a:off x="7753064" y="185499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2" name="Group 112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13" name="Freeform 113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6" name="Freeform 116"/>
          <p:cNvSpPr/>
          <p:nvPr/>
        </p:nvSpPr>
        <p:spPr>
          <a:xfrm>
            <a:off x="7827169" y="224866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9632252" y="196786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8" name="Group 118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19" name="Freeform 119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2" name="Freeform 122"/>
          <p:cNvSpPr/>
          <p:nvPr/>
        </p:nvSpPr>
        <p:spPr>
          <a:xfrm>
            <a:off x="9706356" y="2361438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：CDN3通过智能调度系统，根据用户请求的内容、用户所在地理位置和网络状况等因素，将用户请求重定向到最优的边缘节点上。边缘节点会缓存用户请求的内容，并直接为用户提供服务。如果边缘节点未缓存所需内容，则会向上一级节点请求内容，并将内容缓存到本地，以便为后续用户提供快速访问服务。</a:t>
            </a:r>
            <a:endParaRPr lang="en-US" sz="1100"/>
          </a:p>
        </p:txBody>
      </p:sp>
      <p:sp>
        <p:nvSpPr>
          <p:cNvPr id="124" name="Freeform 124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6" name="Group 1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7" name="AutoShape 1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TextBox 1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工作原理及流程解析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15" r="41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CDN3的工作流程包括以下几个步骤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流程解析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用户通过浏览器或客户端发起对某个资源的请求。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用户发起请求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CDN3的智能调度系统根据用户请求的内容、用户所在地理位置和网络状况等因素，选择最优的边缘节点为用户提供服务。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智能调度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工作原理及流程解析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边缘节点服务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被选中的边缘节点会检查本地是否缓存了用户请求的内容。如果已缓存，则直接为用户提供服务；否则，向上一级节点请求内容。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内容分发与缓存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边缘节点未缓存所需内容，则会向上一级节点（如区域节点或中心节点）请求内容。上级节点会将内容分发到边缘节点，并缓存到本地。同时，边缘节点也会将内容缓存到本地，以便为后续用户提供快速访问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返回响应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边缘节点将获取到的内容返回给用户，完成整个请求过程。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工作原理及流程解析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CDN3核心功能与服务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静态内容加速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动态内容加速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CDN3通过将静态内容（如图片、视频、音频等）缓存到离用户最近的节点服务器上，使用户能够快速获取这些内容，提高页面加载速度和用户体验。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CDN3支持对动态生成的页面进行加速，通过智能路由和负载均衡技术，将用户请求分发到最优的源站服务器上，确保用户能够快速获取最新、最准确的内容。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内容加速服务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26" r="269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CDN3提供防盗链功能，通过对用户请求进行验证，防止未经授权的网站盗用资源链接，保护内容提供者的合法权益。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CDN3具备强大的DDoS攻击防御能力，通过分布式架构和智能调度技术，有效抵御各种网络攻击，确保服务的稳定性和可用性。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防DDoS攻击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CDN3提供实时的数据监控功能，包括流量、带宽、请求次数等关键指标，帮助用户全面了解CDN服务的使用情况和性能表现。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CDN3通过对用户访问数据的深入分析，发现潜在的性能瓶颈和优化空间，为用户提供针对性的优化建议和解决方案，进一步提升内容传输效率和用户体验。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37" r="203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CDN3应用场景与案例分析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CDN3通过部署在全球各地的边缘节点，将网站内容缓存到离用户最近的节点上，从而加速用户访问网站的速度，提高用户体验。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加速网站访问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CDN3支持大流量、高并发的视频直播/点播业务，通过智能调度和负载均衡技术，确保用户能够快速、稳定地观看视频。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视频直播/点播加速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CDN3针对游戏业务的特点，提供低延迟、高稳定性的加速服务，确保游戏玩家在全球范围内都能够获得流畅的游戏体验。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游戏加速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互联网行业应用案例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https://d.book118.com/568115035113006032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2024-09-10T09:04:05.492</cp:lastPrinted>
  <dcterms:created xsi:type="dcterms:W3CDTF">2024-09-10T01:04:05Z</dcterms:created>
  <dcterms:modified xsi:type="dcterms:W3CDTF">2024-09-10T01:04:07Z</dcterms:modified>
</cp:coreProperties>
</file>