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8848B-162A-4C66-9468-0925DE1AE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DF23E-169B-41B3-BC05-CB4020B3B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C89E4-C208-44F9-80DC-20A5EBC85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07A830-0CEC-4DF1-9CC1-F2DD12B1E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DECBD2-3783-4BD8-BCAE-7372023E3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9A3A6E-81B3-4FA3-8015-E8043DD4A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A5D6A1-8808-42F6-B271-ED39BBE42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DD1B6-F863-4537-86CC-B93EA4FCC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D8B59E-369B-4DB9-B997-8265DCCB6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1C3A6-9EDD-4264-80C0-E429A7E7B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E66FD-7732-4B4F-9255-CE55825A1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15045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智能垃圾分类系统的软件功能介绍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垃圾分类识别技术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投放指导与监控功能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用户端APP设计与实现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管理端软件功能展示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随着城市化进程的加速，垃圾产量不断增加，传统的垃圾处理方式已无法满足环境保护的需求。智能垃圾分类系统的出现，有助于推动垃圾减量化、资源化和无害化处理。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通过智能垃圾分类，可以更有效地回收各类可再利用资源，提高资源利用率，减少资源浪费。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智能垃圾分类系统能够提升公众环保意识，促进城市文明建设，创造更加美好的生活环境。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异常处理与报警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对垃圾分类过程中出现的异常情况进行及时处理和报警，确保系统稳定运行。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用户教育与引导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通过APP、小程序等渠道，向用户普及垃圾分类知识，引导用户正确投放垃圾。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数据分析与统计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对垃圾分类数据进行实时分析和统计，为政府和企业提供决策支持。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实现垃圾自动分类、减量、资源化和无害化处理，提高垃圾处理效率和质量。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自动识别垃圾类型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通过图像识别、传感器等技术手段，自动识别垃圾类型并进行分类。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系统目标与功能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采用云计算、大数据、物联网等技术手段，构建智能垃圾分类系统的技术架构。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技术架构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提供用户操作界面和交互方式，方便用户使用。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包括垃圾投放设备、传感器、摄像头等硬件设备。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负责数据采集、存储和处理，提供数据支持。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实现垃圾分类、数据分析、用户教育等功能。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技术架构与组成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垃圾分类识别技术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垃圾图像采集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通过高清摄像头捕捉垃圾图像，为后续的图像识别提供数据基础。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特征提取与识别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利用计算机视觉技术对图像进行预处理、特征提取和分类识别，实现对垃圾种类的快速准确判断。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识别结果输出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将识别结果以文字或语音形式输出，为用户提供直观的垃圾分类提示。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图像识别技术应用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多语种支持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为适应不同国家和地区的需求，系统支持多种语言的语音识别和提示功能。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语音指令识别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通过语音识别技术，将用户的语音指令转化为计算机可识别的文本信息，实现对垃圾分类操作的语音控制。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语音提示与反馈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根据识别结果，向用户发出相应的语音提示，如“请投入可回收垃圾”等，并提供操作反馈，如“投放正确”。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语音识别技术辅助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数据驱动模型训练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通过收集大量的垃圾图像和语音数据，利用深度学习算法进行模型训练，提高识别的准确性和效率。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模型自适应能力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随着数据的不断积累和更新，深度学习模型能够自适应地进行调整和优化，以适应不同场景下的垃圾分类需求。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多模态融合技术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结合图像识别和语音识别技术，实现多模态信息的融合处理，进一步提高垃圾分类的准确性和便捷性。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深度学习算法优化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投放指导与监控功能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投放口识别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通过图像识别技术，自动识别用户手中的垃圾类型，并指示相应的投放口。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语音提示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提供语音提示功能，指导用户进行正确的垃圾投放。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灯光指示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通过不同颜色的灯光指示不同的投放口，方便用户快速准确地投放垃圾。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投放口选择与指示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对收集到的垃圾投放数据进行深入分析，包括垃圾类型、投放量、投放时间等，为城市管理者提供有价值的参考信息。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通过图表、报表等形式将数据分析结果可视化展示，方便城市管理者直观了解垃圾分类情况。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投放量统计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实时监测并记录每个投放口的垃圾投放量，为后续的数据分析提供基础数据。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实时监控与数据分析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https://d.book118.com/568115045015006032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2024-09-09T09:17:08.191</cp:lastPrinted>
  <dcterms:created xsi:type="dcterms:W3CDTF">2024-09-09T01:17:08Z</dcterms:created>
  <dcterms:modified xsi:type="dcterms:W3CDTF">2024-09-09T01:17:10Z</dcterms:modified>
</cp:coreProperties>
</file>