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9D6DD0-091C-404C-BA91-B6F621EC13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CE8097-F93C-45AD-8365-EC2C4B594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BB3B6F0-5A90-4586-8689-69C93F3CF7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00112E-1D0E-43A8-9D2C-F6D67A34F0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5F2F55-EB89-4A5A-BFD6-3FB461FBFA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0C674AA-986F-4740-8865-1D3E759763C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278380-B43E-4720-B6B1-3AA28BA21C4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404655-0972-4337-9514-AD771D6D5A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3F020C-1684-4508-B70C-C0828DDF9E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73FFE2-8ABC-4A9E-947D-75E65725C4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93EAFD-C05E-4CA6-98D3-2C98A3FAB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1507713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8386" y="1188770"/>
            <a:ext cx="8744102"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风湿免疫疾病的年龄与性别差异研究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风湿免疫疾病概述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年龄与风湿免疫疾病的关系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性别与风湿免疫疾病的关系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年龄与性别对风湿免疫疾病的交互作用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研究结论与展望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引言</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风湿免疫疾病是一类常见的慢性疾病，包括类风湿性关节炎、系统性红斑狼疮等，严重影响患者生活质量。</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年龄和性别是影响风湿免疫疾病发病和预后的重要因素，但具体机制和差异尚不完全清楚。</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深入研究风湿免疫疾病的年龄与性别差异，有助于揭示疾病发病机制，为精准治疗提供理论依据。</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国内外研究现状及趋势</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国内外已有大量关于风湿免疫疾病的研究，但针对年龄与性别差异的研究相对较少。</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目前研究主要集中在不同年龄和性别患者临床表现、免疫学特征、治疗反应等方面的差异。</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未来研究趋势将更加注重年龄与性别差异在风湿免疫疾病发病机制中的作用，以及针对不同年龄和性别患者的个性化治疗策略。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本研究旨在探讨风湿免疫疾病的年龄与性别差异，分析其对疾病发病、进展和预后的影响。</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具体研究问题包括：不同年龄和性别患者临床表现有何差异？免疫学特征和治疗反应是否存在差异？这些差异与疾病预后的关系如何？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风湿免疫疾病概述</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风湿免疫疾病是一类以关节、骨骼、肌肉、血管等结缔组织为主要受累对象的自身免疫性疾病。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根据受累组织和临床表现的不同，风湿免疫疾病可分为类风湿关节炎、系统性红斑狼疮、强直性脊柱炎、干燥综合征等多种类型。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风湿免疫疾病的定义与分类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发病率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风湿免疫疾病的发病率因地区和种族差异而异，总体呈上升趋势。</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年龄分布</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多数风湿免疫疾病好发于青壮年，但不同疾病的年龄分布有所不同。</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性别差异</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女性患风湿免疫疾病的几率高于男性，尤其是育龄期女性更为常见。</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风湿免疫疾病的流行病学特征</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遗传因素</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家族中有风湿免疫疾病患者的人群，患病风险增加。</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环境因素</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感染、吸烟、应激等环境因素与风湿免疫疾病的发生和发展密切相关。</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免疫因素</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免疫系统功能紊乱是风湿免疫疾病发病的核心机制，包括T细胞、B细胞、自身抗体等异常。</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风湿免疫疾病的危险因素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12" y="1067255"/>
            <a:ext cx="12205122" cy="3616657"/>
          </a:xfrm>
          <a:prstGeom prst="rect">
            <a:avLst/>
          </a:prstGeom>
          <a:solidFill>
            <a:srgbClr val="1E242F">
              <a:alpha val="37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562455" y="2990347"/>
            <a:ext cx="9434404"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年龄与风湿免疫疾病的关系</a:t>
            </a:r>
          </a:p>
        </p:txBody>
      </p:sp>
      <p:sp>
        <p:nvSpPr>
          <p:cNvPr id="4" name="TextBox 4"/>
          <p:cNvSpPr txBox="1"/>
          <p:nvPr/>
        </p:nvSpPr>
        <p:spPr>
          <a:xfrm>
            <a:off x="562455" y="1656300"/>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儿童期</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风湿免疫疾病在儿童期相对较少见，但某些特定疾病如幼年特发性关节炎等在此阶段可能出现。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青壮年期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此阶段为风湿免疫疾病的高发期，尤其是类风湿性关节炎、系统性红斑狼疮等疾病。</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中老年期</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随着年龄的增长，风湿免疫疾病的发病率逐渐上升，如骨关节炎、痛风等。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不同年龄段的发病特点</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早期发病</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对于早发型风湿免疫疾病，如幼年特发性关节炎，早期发病可能导致更严重的关节损伤和功能障碍。</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晚期发病</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对于晚发型风湿免疫疾病，如骨关节炎，随着年龄的增长，关节退行性变加速，可能导致更严重的疼痛和功能障碍。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年龄对疾病进程的影响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https://d.book118.com/568115077132006035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2024-09-14T21:07:20.949</cp:lastPrinted>
  <dcterms:created xsi:type="dcterms:W3CDTF">2024-09-14T13:07:20Z</dcterms:created>
  <dcterms:modified xsi:type="dcterms:W3CDTF">2024-09-14T13:07:22Z</dcterms:modified>
</cp:coreProperties>
</file>