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426E9-59A7-48B3-B9FD-94DB65319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930CD6-1BB9-4BF2-84CA-46692B53D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8A619-CF5D-4BF5-BF90-8CAF845B0B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CB5055-8E7A-4522-A5F2-C6894D655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590D1D-6A6E-46E9-B820-21C903F6F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FAF41E-4980-48FF-B105-AE4688A21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C12A3B-B760-4424-9329-074EADC34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60ED3C-5301-44DB-9AA8-97436B377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32EAAC-6FE6-4D82-806C-D8C757A85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ACBDD-61CF-44FE-A2CE-50C489FE8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2FC7E1-49DF-49FA-B30B-6EBCA3B9E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1513611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S数的提出和应用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S数的提出背景与意义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S数的基本性质与定理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S数在数学领域的应用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S数在其他领域的应用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S数的研究前景与展望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S数概述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S数性质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S数的定义与性质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S数是一种特殊的数学对象，具有独特的性质和结构，通常表示为具有特定形式和性质的数列或数集。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S数具有一些独特的数学性质，如封闭性、可数性、稠密性等，这些性质使得S数在数学研究和应用中具有重要意义。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63" b="8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S数的概念最初由数学家在探索数学规律和性质时提出，随着数学理论的发展和完善，S数的定义和性质逐渐得到明确和深入研究。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随着数学研究的深入和拓展，S数的理论和应用不断得到发展和完善，涉及到数学分析、代数学、数论等多个数学分支。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S数的发展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S数的提出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S数与其他数学概念的联系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S数可以表示为具有特定形式和性质的数列或数集，因此与数列、数集等数学概念密切相关。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S数与数列、数集的联系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S数在数学研究和应用中常常与函数、算法等数学概念相结合，用于描述和解决各种数学问题。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S数与函数、算法的联系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S数的提出背景与意义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数学问题中的S数现象是指一类具有特殊性质和结构的数字或数列，在数学领域中具有重要的研究价值。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S数在数学问题中表现为一种特殊的数列或数字，具有独特的数学性质和规律，如斐波那契数列、素数等。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S数的研究有助于深入探索数学领域中的未知领域，推动数学理论的发展和完善。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数学问题中的S数现象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S数在实际问题中具有广泛的应用，如密码学、计算机科学、物理学等领域。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在密码学中，S数被用作加密算法的基础，通过S数的特殊性质和规律来保障信息的安全性。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在计算机科学中，S数被用于数据压缩、图像处理等方面，提高了计算机处理数据的效率和质量。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在物理学中，S数与自然界中的某些现象和规律密切相关，如量子力学中的自旋量子数等。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S数在实际问题中的应用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S数的提出丰富了数学领域的研究内容，为数学学科的发展注入了新的活力。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S数的研究有助于揭示数学与自然科学之间的联系，推动跨学科领域的发展。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S数的应用为实际问题的解决提供了新的思路和方法，促进了科学技术的进步和社会的发展。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S数提出的意义与价值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S数的基本性质与定理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S数的性质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S数是整数的一个子集，具有整数的所有基本性质，如加减乘除的封闭性。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在整数集中，S数出现的频率相对较低，表现出一定的稀疏性。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部分S数被证明为无理数，即不能表示为两个整数的比值。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整数性质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稀疏性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无理性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S数存在性定理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S数唯一性定理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S数与素数关系定理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S数的基本定理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对于给定的条件或参数，S数的解是唯一的。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S数与素数之间存在某种特定的关系，如某些S数可以表示为素数的特定组合。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在任意大的整数范围内，总存在至少一个S数。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https://d.book118.com/568115136115006035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2024-09-14T16:26:43.493</cp:lastPrinted>
  <dcterms:created xsi:type="dcterms:W3CDTF">2024-09-14T08:26:43Z</dcterms:created>
  <dcterms:modified xsi:type="dcterms:W3CDTF">2024-09-14T08:26:45Z</dcterms:modified>
</cp:coreProperties>
</file>