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3D79B-272D-4B28-9A09-6AC1FB8D4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60EB0-888F-4311-9788-2C49EE57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D121A-117E-4784-A42B-D5CC2B7C5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27A34-1E8D-43CD-A99B-7AE56A81B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DA5DA-F18F-4FC6-9E19-C47529D37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AFFB9-5D8E-4A2F-9F19-A4AFAE85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62606-E496-4131-8C03-44A8C39AF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8E93FF-3E04-4FBD-ABF9-9FB15CBF7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1AF1B-01EE-4304-B90F-DB030AB49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C1ABC-7B00-4718-B985-B717903E2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2E909-12D1-49C7-BE85-25CFECF9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Relationship Id="rId4" Type="http://schemas.openxmlformats.org/officeDocument/2006/relationships/image" Target="../media/image24.png" /><Relationship Id="rId5" Type="http://schemas.openxmlformats.org/officeDocument/2006/relationships/image" Target="../media/image25.pn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1613107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银行行业操作人员入职培训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银行业务基础知识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银行操作系统与工具使用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服务礼仪与沟通技巧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团队协作与职业素养提升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实战演练与考核评估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客户对银行服务的需求日益多样化、个性化，要求银行提供更加便捷、高效、安全的服务。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随着金融科技的不断发展，银行业正在经历一场技术革命，包括人工智能、大数据、区块链等技术在银行业务中的应用逐渐普及。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行业竞争态势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银行业竞争日趋激烈，银行需要不断提升自身服务质量和效率，以赢得客户信任和市场份额。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337" r="2033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操作人员需要熟练掌握各类银行业务操作技能，包括存款、贷款、汇款、理财等业务的办理流程。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业务操作技能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操作人员需要具备良好的客户服务意识和能力，能够主动、热情、耐心地为客户提供优质服务。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操作人员需要具备风险防控意识，能够严格遵守银行风险管理制度和操作流程，确保银行业务的安全稳健运行。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通过培训，使操作人员熟练掌握各类银行业务操作技能，提高业务办理效率和质量。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提升操作技能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83" r="1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培养风险防控意识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通过培训，强化操作人员的客户服务意识和能力，提升客户满意度和忠诚度。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通过培训，使操作人员充分认识到风险防控的重要性，增强风险防控意识和能力。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银行业务基础知识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424" b="29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35" b="28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包括活期存款、定期存款、通知存款等，每种存款的利率、期限和存取方式有所不同。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客户到银行柜台或自助设备办理存款，银行操作人员需核对客户身份信息和存款金额，确保资金安全。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存款利率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银行根据市场情况和自身经营策略制定存款利率，操作人员需了解并告知客户当前的存款利率。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客户向银行提交贷款申请，银行进行信用评估和审批，最终与客户签订贷款合同并放款。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贷款利率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银行根据贷款种类、客户信用等级和市场情况制定贷款利率，操作人员需了解并告知客户当前的贷款利率。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贷款种类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包括个人贷款、企业贷款、房屋贷款等，每种贷款的申请条件、额度、期限和利率有所不同。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贷款业务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汇款与结算流程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客户到银行柜台或自助设备办理汇款或结算业务，银行操作人员需核对客户身份信息和业务信息，确保资金安全。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汇款方式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包括电汇、信汇和票汇等，每种汇款方式的费用、速度和安全性有所不同。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包括现金结算、转账结算和票据结算等，每种结算方式的适用范围和操作流程有所不同。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汇款与结算业务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包括基金、保险、债券等，每种产品的风险、收益和投资期限有所不同。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客户向银行咨询投资理财业务，银行根据客户的风险承受能力和投资需求推荐合适的产品，并协助客户完成购买手续。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投资理财产品存在市场风险、信用风险和流动性风险等，操作人员需向客户充分揭示风险并提醒客户谨慎投资。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投资理财风险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投资理财业务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银行操作系统与工具使用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讲解银行核心业务系统的基本架构、功能模块和业务流程。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333" r="20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核心业务系统概述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通过实例演示，展示核心业务系统的具体操作步骤和注意事项。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操作演示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指导学员进行实际操作练习，熟悉系统功能和操作流程。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系统操作实践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核心业务系统介绍及操作演示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辅助软件及工具应用指导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辅助软件介绍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介绍与银行核心业务系统相配套的辅助软件，如数据分析工具、客户关系管理软件等。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工具应用指导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详细讲解辅助软件的使用方法，包括安装、配置、数据导入导出等。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组织学员进行辅助软件的实际操作，提高软件应用熟练度。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https://d.book118.com/568116131072006031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2024-09-08T12:37:00.605</cp:lastPrinted>
  <dcterms:created xsi:type="dcterms:W3CDTF">2024-09-08T04:37:00Z</dcterms:created>
  <dcterms:modified xsi:type="dcterms:W3CDTF">2024-09-08T04:37:02Z</dcterms:modified>
</cp:coreProperties>
</file>