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96F8D-96BD-4B58-9C5D-89ADA6BAA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13CDD-4487-4F79-9E41-2F5E431EC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BD235-E283-4D94-B5D0-F20EC9C05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12961-C4CD-41CD-B199-1E03E39FE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13388F-2B43-4CDD-B0A4-4C96DDDBF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98D368-AE6F-4C3F-A962-BB899E71D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075CF8-31FD-403C-B4F0-BC1D91759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3E178-1300-46AA-8998-A1F66EAE8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F1DC2-3BB0-4442-A1F1-D0CE8E70E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A4A1A-2356-4CDF-AE0F-7FE79986A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4BAE2-87E3-4B1E-93B4-558C55DF5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70011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消防知识答题竞赛培训题库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消防器材及使用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火灾现场逃生与自救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消防安全制度与法规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火灾案例分析与警示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火灾基础知识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火灾是指在时间或空间上失去控制的燃烧所造成的灾害。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根据燃烧物的性质，火灾可分为A、B、C、D、E五类。A类火灾指固体物质火灾，B类火灾指液体或可熔化的固体物质火灾，C类火灾指气体火灾，D类火灾指金属火灾，E类火灾指带电火灾。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火灾会造成人员伤亡，尤其是夜间或人员密集场所的火灾，后果更加严重。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375" r="1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火灾会烧毁房屋、设备、物资等财产，造成巨大的经济损失。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火灾会产生大量的烟雾和有毒气体，对环境造成污染和破坏。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扑救方法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根据火灾的性质和规模，选择合适的灭火器材和灭火剂进行扑救。常见的灭火器材有干粉灭火器、泡沫灭火器、二氧化碳灭火器等。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扑救原则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在扑救火灾时，应遵循“先控制、后消灭”的原则，即先控制火势的蔓延，再逐步消灭火源。同时，还要注意保护现场人员和财产安全，防止次生灾害的发生。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火灾的扑救方法与原则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消防器材及使用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常见消防器材介绍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消火栓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消防斧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固定于建筑物内，提供灭火水源。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用于破拆障碍物，开辟灭火通道。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消防水带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消防钩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轻便易携，用于扑灭初期火灾。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连接消火栓或消防车，输送灭火用水。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用于拖拽燃烧物，防止火势蔓延。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先拔掉保险销，一手握住喷嘴，对准火源根部，另一手按下压把，进行灭火。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打开消火栓门，取出水带和水枪，将水带一端接在消火栓出水口，另一端接好水枪，拉直水带，打开消火栓阀门，对准火源进行灭火。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将水带展开，避免打结或扭曲，确保水流畅通。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握住斧柄，将斧刃对准障碍物，用力劈砍。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握住钩柄，将钩头对准燃烧物，用力拖拽。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消火栓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消防水带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消防器材的正确使用方法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定期演练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定期组织消防演练，提高员工对消防器材的熟悉程度和使用技能。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保持干燥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将消防器材存放在干燥通风的地方，避免潮湿和腐蚀。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更换损坏部件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发现消防器材有损坏或老化部件时，应及时更换。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对消防器材进行定期检查，确保其处于良好状态。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清洁保养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对消防器材进行清洁保养，防止锈蚀和损坏。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消防器材的维护与保养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火灾现场逃生与自救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熟悉环境，了解安全出口和疏散通道的位置，火灾发生时沿着指示方向逃生。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174" r="317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逃生路线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认识安全出口、疏散指示标志、应急照明等标识，以便在火灾中迅速找到逃生路径。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标识识别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火灾时电梯可能停电或失控，应选择楼梯逃生。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不走电梯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火灾现场的逃生路线与标识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91" b="58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火灾现场的自救方法与技巧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防烟措施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用湿毛巾捂住口鼻，减少吸入有毒烟气；尽量向高处撤离，避免低洼处烟雾积聚。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固守待援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若逃生路线被堵，应退回室内，关闭门窗，用湿布塞住门缝，防止烟气进入，等待救援。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寻求避难层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高层建筑中设有避难层或避难间，可在此等待救援。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第一时间拨打火警电话119，报告火灾地点、火势大小和受困人员情况。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6333" r="26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报警求助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在火灾现场，尽量保持冷静，协助他人逃生，按照疏散指示标志指引方向有序撤离。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组织疏散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417" r="21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在确保自身安全的前提下，尽可能救助他人，尤其是老弱病残等弱势群体。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互救原则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火灾现场的互救与协作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https://d.book118.com/568117001141006025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2024-09-02T20:16:49.013</cp:lastPrinted>
  <dcterms:created xsi:type="dcterms:W3CDTF">2024-09-02T12:16:49Z</dcterms:created>
  <dcterms:modified xsi:type="dcterms:W3CDTF">2024-09-02T12:16:51Z</dcterms:modified>
</cp:coreProperties>
</file>