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16D9F66E-5EB9-4882-86FB-DCBF35E3C3E4}" styleName="Medium Style 4 - Accent 6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fill>
          <a:solidFill>
            <a:schemeClr val="accent6">
              <a:tint val="40000"/>
            </a:schemeClr>
          </a:solidFill>
        </a:fill>
      </a:tcStyle>
    </a:band1H>
    <a:band1V>
      <a:tcStyle>
        <a:fill>
          <a:solidFill>
            <a:schemeClr val="accent6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6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54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1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99.xml" /><Relationship Id="rId4" Type="http://schemas.openxmlformats.org/officeDocument/2006/relationships/tags" Target="../tags/tag500.xml" /><Relationship Id="rId5" Type="http://schemas.openxmlformats.org/officeDocument/2006/relationships/tags" Target="../tags/tag501.xml" /><Relationship Id="rId6" Type="http://schemas.openxmlformats.org/officeDocument/2006/relationships/tags" Target="../tags/tag50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7649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27650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27651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fld id="{316F1FF0-7CE6-46F9-980D-4FA70CCF56F2}" type="slidenum">
              <a:rPr lang="zh-CN" altLang="en-US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945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备注占位符 2"/>
          <p:cNvSpPr txBox="1">
            <a:spLocks noGrp="1" noChangeArrowheads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0723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ln>
            <a:miter lim="800000"/>
          </a:ln>
        </p:spPr>
        <p:txBody>
          <a:bodyPr/>
          <a:lstStyle/>
          <a:p>
            <a:fld id="{8EA5A080-8841-400F-AD0A-DC51B14DD4AD}" type="slidenum">
              <a:rPr lang="zh-CN" altLang="en-US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xfrm>
            <a:off x="382588" y="685800"/>
            <a:ext cx="6092825" cy="3429000"/>
          </a:xfrm>
        </p:spPr>
      </p:sp>
      <p:sp>
        <p:nvSpPr>
          <p:cNvPr id="6041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60420" name="灯片编号占位符 3"/>
          <p:cNvSpPr txBox="1">
            <a:spLocks noGrp="1" noChangeArrowheads="1"/>
          </p:cNvSpPr>
          <p:nvPr>
            <p:custDataLst>
              <p:tags r:id="rId6"/>
            </p:custDataLst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9pPr>
          </a:lstStyle>
          <a:p>
            <a:pPr algn="r" defTabSz="9144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fld id="{BBE7FF6A-6EEB-4B3C-AAD5-39994A0287D6}" type="slidenum">
              <a:rPr lang="zh-CN" altLang="en-US" sz="120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9</a:t>
            </a:fld>
            <a:endParaRPr lang="zh-CN" altLang="en-US" sz="1200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xfrm>
            <a:off x="382588" y="685800"/>
            <a:ext cx="6092825" cy="3429000"/>
          </a:xfrm>
        </p:spPr>
      </p:sp>
      <p:sp>
        <p:nvSpPr>
          <p:cNvPr id="6041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60420" name="灯片编号占位符 3"/>
          <p:cNvSpPr txBox="1">
            <a:spLocks noGrp="1" noChangeArrowheads="1"/>
          </p:cNvSpPr>
          <p:nvPr>
            <p:custDataLst>
              <p:tags r:id="rId6"/>
            </p:custDataLst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9pPr>
          </a:lstStyle>
          <a:p>
            <a:pPr algn="r" defTabSz="9144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fld id="{BBE7FF6A-6EEB-4B3C-AAD5-39994A0287D6}" type="slidenum">
              <a:rPr lang="zh-CN" altLang="en-US" sz="1200">
                <a:solidFill>
                  <a:srgbClr val="00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10</a:t>
            </a:fld>
            <a:endParaRPr lang="zh-CN" altLang="en-US" sz="1200">
              <a:solidFill>
                <a:srgbClr val="00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image" Target="../media/image1.png" /><Relationship Id="rId4" Type="http://schemas.openxmlformats.org/officeDocument/2006/relationships/tags" Target="../tags/tag147.x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image" Target="../media/image3.png" /><Relationship Id="rId18" Type="http://schemas.openxmlformats.org/officeDocument/2006/relationships/tags" Target="../tags/tag16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image" Target="../media/image2.png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C86B7D7-0C3B-488B-8069-17835C44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2A8E66A-04F4-46C8-9962-C1EB0801F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6AE0E7D-36A2-4BB7-BD63-D30E952C8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6DA56E9-ECA5-4F4E-B57D-5879EC1FB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D687FE1E-3709-4C25-93FB-A5186B15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A0BAD91-0BE6-457C-90A1-A9033E07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98DDA72-8EAD-4B50-891B-AAD69872A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3083430-956D-43B1-A900-4D238AB65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D02B628-E8D8-4BA1-B12B-EA250922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701747B-7B0B-4CD3-8661-42190B86E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93CDCA9-5904-4527-8826-22983B25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: 圆角 10"/>
          <p:cNvSpPr/>
          <p:nvPr userDrawn="1">
            <p:custDataLst>
              <p:tags r:id="rId2"/>
            </p:custDataLst>
          </p:nvPr>
        </p:nvSpPr>
        <p:spPr>
          <a:xfrm>
            <a:off x="503853" y="522514"/>
            <a:ext cx="11178073" cy="6083560"/>
          </a:xfrm>
          <a:prstGeom prst="roundRect">
            <a:avLst>
              <a:gd name="adj" fmla="val 1089"/>
            </a:avLst>
          </a:prstGeom>
          <a:solidFill>
            <a:schemeClr val="bg1"/>
          </a:solidFill>
          <a:ln w="190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522" y="251926"/>
            <a:ext cx="1822862" cy="6462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 userDrawn="1">
            <p:custDataLst>
              <p:tags r:id="rId2"/>
            </p:custDataLst>
          </p:nvPr>
        </p:nvCxnSpPr>
        <p:spPr>
          <a:xfrm>
            <a:off x="442913" y="805105"/>
            <a:ext cx="11306175" cy="0"/>
          </a:xfrm>
          <a:prstGeom prst="line">
            <a:avLst/>
          </a:prstGeom>
          <a:noFill/>
          <a:ln w="6350" cap="flat" cmpd="sng" algn="ctr">
            <a:solidFill>
              <a:srgbClr val="FFFFFF">
                <a:lumMod val="75000"/>
              </a:srgbClr>
            </a:solidFill>
            <a:prstDash val="solid"/>
            <a:miter lim="800000"/>
          </a:ln>
          <a:effectLst/>
        </p:spPr>
      </p:cxnSp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12112413" y="336478"/>
            <a:ext cx="45719" cy="265978"/>
          </a:xfrm>
          <a:prstGeom prst="rect">
            <a:avLst/>
          </a:prstGeom>
          <a:solidFill>
            <a:srgbClr val="F2A9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Arial"/>
            </a:endParaRPr>
          </a:p>
        </p:txBody>
      </p:sp>
      <p:grpSp>
        <p:nvGrpSpPr>
          <p:cNvPr id="2" name="组合 1"/>
          <p:cNvGrpSpPr/>
          <p:nvPr userDrawn="1">
            <p:custDataLst>
              <p:tags r:id="rId4"/>
            </p:custDataLst>
          </p:nvPr>
        </p:nvGrpSpPr>
        <p:grpSpPr>
          <a:xfrm>
            <a:off x="1924" y="71275"/>
            <a:ext cx="804411" cy="617452"/>
            <a:chOff x="1924" y="71275"/>
            <a:chExt cx="804411" cy="617452"/>
          </a:xfrm>
        </p:grpSpPr>
        <p:sp>
          <p:nvSpPr>
            <p:cNvPr id="9" name="任意多边形: 形状 5"/>
            <p:cNvSpPr/>
            <p:nvPr userDrawn="1">
              <p:custDataLst>
                <p:tags r:id="rId5"/>
              </p:custDataLst>
            </p:nvPr>
          </p:nvSpPr>
          <p:spPr>
            <a:xfrm>
              <a:off x="1924" y="71275"/>
              <a:ext cx="804411" cy="617452"/>
            </a:xfrm>
            <a:custGeom>
              <a:gdLst>
                <a:gd name="connsiteX0" fmla="*/ 2125 w 732179"/>
                <a:gd name="connsiteY0" fmla="*/ 0 h 549216"/>
                <a:gd name="connsiteX1" fmla="*/ 457571 w 732179"/>
                <a:gd name="connsiteY1" fmla="*/ 0 h 549216"/>
                <a:gd name="connsiteX2" fmla="*/ 732179 w 732179"/>
                <a:gd name="connsiteY2" fmla="*/ 274608 h 549216"/>
                <a:gd name="connsiteX3" fmla="*/ 732178 w 732179"/>
                <a:gd name="connsiteY3" fmla="*/ 274608 h 549216"/>
                <a:gd name="connsiteX4" fmla="*/ 457570 w 732179"/>
                <a:gd name="connsiteY4" fmla="*/ 549216 h 549216"/>
                <a:gd name="connsiteX5" fmla="*/ 2125 w 732179"/>
                <a:gd name="connsiteY5" fmla="*/ 549215 h 549216"/>
                <a:gd name="connsiteX6" fmla="*/ 0 w 732179"/>
                <a:gd name="connsiteY6" fmla="*/ 549001 h 549216"/>
                <a:gd name="connsiteX7" fmla="*/ 0 w 732179"/>
                <a:gd name="connsiteY7" fmla="*/ 214 h 5492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2179" h="549216">
                  <a:moveTo>
                    <a:pt x="2125" y="0"/>
                  </a:moveTo>
                  <a:lnTo>
                    <a:pt x="457571" y="0"/>
                  </a:lnTo>
                  <a:cubicBezTo>
                    <a:pt x="609233" y="0"/>
                    <a:pt x="732179" y="122946"/>
                    <a:pt x="732179" y="274608"/>
                  </a:cubicBezTo>
                  <a:lnTo>
                    <a:pt x="732178" y="274608"/>
                  </a:lnTo>
                  <a:cubicBezTo>
                    <a:pt x="732178" y="426270"/>
                    <a:pt x="609232" y="549216"/>
                    <a:pt x="457570" y="549216"/>
                  </a:cubicBezTo>
                  <a:lnTo>
                    <a:pt x="2125" y="549215"/>
                  </a:lnTo>
                  <a:lnTo>
                    <a:pt x="0" y="549001"/>
                  </a:lnTo>
                  <a:lnTo>
                    <a:pt x="0" y="214"/>
                  </a:lnTo>
                  <a:close/>
                </a:path>
              </a:pathLst>
            </a:custGeom>
            <a:solidFill>
              <a:srgbClr val="1083C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/>
                <a:t>   </a:t>
              </a:r>
              <a:endParaRPr lang="zh-CN" altLang="en-US" sz="2800" b="1"/>
            </a:p>
          </p:txBody>
        </p:sp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" y="71275"/>
              <a:ext cx="300673" cy="617452"/>
            </a:xfrm>
            <a:prstGeom prst="rect">
              <a:avLst/>
            </a:prstGeom>
          </p:spPr>
        </p:pic>
      </p:grpSp>
      <p:sp>
        <p:nvSpPr>
          <p:cNvPr id="5" name="矩形 4"/>
          <p:cNvSpPr/>
          <p:nvPr userDrawn="1">
            <p:custDataLst>
              <p:tags r:id="rId8"/>
            </p:custDataLst>
          </p:nvPr>
        </p:nvSpPr>
        <p:spPr>
          <a:xfrm>
            <a:off x="1924" y="6733310"/>
            <a:ext cx="12192000" cy="133006"/>
          </a:xfrm>
          <a:prstGeom prst="rect">
            <a:avLst/>
          </a:prstGeom>
          <a:solidFill>
            <a:srgbClr val="1083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Text Placeholder 7"/>
          <p:cNvSpPr txBox="1"/>
          <p:nvPr userDrawn="1">
            <p:custDataLst>
              <p:tags r:id="rId9"/>
            </p:custDataLst>
          </p:nvPr>
        </p:nvSpPr>
        <p:spPr>
          <a:xfrm>
            <a:off x="923259" y="146611"/>
            <a:ext cx="2459133" cy="55268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en-US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charset="-122"/>
                <a:cs typeface="+mn-ea"/>
                <a:sym typeface="+mn-lt"/>
              </a:rPr>
              <a:t>考向突破</a:t>
            </a:r>
            <a:endParaRPr lang="zh-CN" altLang="en-US" b="1">
              <a:solidFill>
                <a:srgbClr val="1080BE"/>
              </a:solidFill>
              <a:latin typeface="Times New Roman" panose="02020603050405020304" pitchFamily="18" charset="0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3" name="菱形 2"/>
          <p:cNvSpPr/>
          <p:nvPr userDrawn="1">
            <p:custDataLst>
              <p:tags r:id="rId10"/>
            </p:custDataLst>
          </p:nvPr>
        </p:nvSpPr>
        <p:spPr>
          <a:xfrm>
            <a:off x="404129" y="214239"/>
            <a:ext cx="263601" cy="331523"/>
          </a:xfrm>
          <a:prstGeom prst="diamon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1"/>
            </p:custDataLst>
          </p:nvPr>
        </p:nvSpPr>
        <p:spPr>
          <a:xfrm>
            <a:off x="12070072" y="336472"/>
            <a:ext cx="45719" cy="265978"/>
          </a:xfrm>
          <a:prstGeom prst="rect">
            <a:avLst/>
          </a:prstGeom>
          <a:solidFill>
            <a:srgbClr val="F2A9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Arial"/>
            </a:endParaRPr>
          </a:p>
        </p:txBody>
      </p:sp>
      <p:sp>
        <p:nvSpPr>
          <p:cNvPr id="15" name="矩形 14"/>
          <p:cNvSpPr/>
          <p:nvPr userDrawn="1">
            <p:custDataLst>
              <p:tags r:id="rId12"/>
            </p:custDataLst>
          </p:nvPr>
        </p:nvSpPr>
        <p:spPr>
          <a:xfrm>
            <a:off x="7737471" y="286852"/>
            <a:ext cx="3398421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>
                <a:solidFill>
                  <a:prstClr val="white">
                    <a:lumMod val="50000"/>
                  </a:prstClr>
                </a:solidFill>
                <a:ea typeface="微软雅黑" panose="020b0503020204020204" charset="-122"/>
              </a:rPr>
              <a:t>落实必备知识  </a:t>
            </a:r>
            <a:r>
              <a:rPr lang="zh-CN" altLang="en-US" sz="2000" kern="1200">
                <a:solidFill>
                  <a:prstClr val="white">
                    <a:lumMod val="50000"/>
                  </a:prstClr>
                </a:solidFill>
                <a:latin typeface="+mn-lt"/>
                <a:ea typeface="微软雅黑" panose="020b0503020204020204" charset="-122"/>
                <a:cs typeface="+mn-cs"/>
              </a:rPr>
              <a:t>强化关键能力</a:t>
            </a:r>
            <a:endParaRPr lang="zh-CN" altLang="en-US" sz="2000" kern="1200">
              <a:solidFill>
                <a:prstClr val="white">
                  <a:lumMod val="50000"/>
                </a:prstClr>
              </a:solidFill>
              <a:latin typeface="+mn-lt"/>
              <a:ea typeface="微软雅黑" panose="020b0503020204020204" charset="-122"/>
              <a:cs typeface="+mn-cs"/>
            </a:endParaRPr>
          </a:p>
        </p:txBody>
      </p:sp>
      <p:cxnSp>
        <p:nvCxnSpPr>
          <p:cNvPr id="16" name="肘形连接符 15"/>
          <p:cNvCxnSpPr/>
          <p:nvPr userDrawn="1">
            <p:custDataLst>
              <p:tags r:id="rId13"/>
            </p:custDataLst>
          </p:nvPr>
        </p:nvCxnSpPr>
        <p:spPr>
          <a:xfrm>
            <a:off x="502321" y="488052"/>
            <a:ext cx="11469720" cy="324765"/>
          </a:xfrm>
          <a:prstGeom prst="bentConnector3">
            <a:avLst>
              <a:gd name="adj1" fmla="val -1779"/>
            </a:avLst>
          </a:prstGeom>
          <a:ln w="19050">
            <a:solidFill>
              <a:srgbClr val="A5D6D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菱形 13"/>
          <p:cNvSpPr/>
          <p:nvPr userDrawn="1">
            <p:custDataLst>
              <p:tags r:id="rId14"/>
            </p:custDataLst>
          </p:nvPr>
        </p:nvSpPr>
        <p:spPr>
          <a:xfrm>
            <a:off x="404129" y="214239"/>
            <a:ext cx="263601" cy="331523"/>
          </a:xfrm>
          <a:prstGeom prst="diamon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菱形 16"/>
          <p:cNvSpPr/>
          <p:nvPr userDrawn="1">
            <p:custDataLst>
              <p:tags r:id="rId15"/>
            </p:custDataLst>
          </p:nvPr>
        </p:nvSpPr>
        <p:spPr>
          <a:xfrm>
            <a:off x="461279" y="214239"/>
            <a:ext cx="263601" cy="331523"/>
          </a:xfrm>
          <a:prstGeom prst="diamon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TextBox 17"/>
          <p:cNvSpPr txBox="1"/>
          <p:nvPr userDrawn="1">
            <p:custDataLst>
              <p:tags r:id="rId16"/>
            </p:custDataLst>
          </p:nvPr>
        </p:nvSpPr>
        <p:spPr>
          <a:xfrm>
            <a:off x="42035" y="6428568"/>
            <a:ext cx="1125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</a:rPr>
              <a:t>S z L w h</a:t>
            </a:r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11309350" y="71120"/>
            <a:ext cx="662940" cy="66294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4.png" /><Relationship Id="rId22" Type="http://schemas.openxmlformats.org/officeDocument/2006/relationships/tags" Target="../tags/tag170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6.xml" /><Relationship Id="rId11" Type="http://schemas.openxmlformats.org/officeDocument/2006/relationships/image" Target="../media/image8.png" /><Relationship Id="rId12" Type="http://schemas.openxmlformats.org/officeDocument/2006/relationships/tags" Target="../tags/tag187.xml" /><Relationship Id="rId13" Type="http://schemas.openxmlformats.org/officeDocument/2006/relationships/image" Target="../media/image9.png" /><Relationship Id="rId14" Type="http://schemas.openxmlformats.org/officeDocument/2006/relationships/tags" Target="../tags/tag188.xml" /><Relationship Id="rId15" Type="http://schemas.openxmlformats.org/officeDocument/2006/relationships/image" Target="../media/image10.png" /><Relationship Id="rId16" Type="http://schemas.openxmlformats.org/officeDocument/2006/relationships/tags" Target="../tags/tag189.xml" /><Relationship Id="rId17" Type="http://schemas.openxmlformats.org/officeDocument/2006/relationships/image" Target="../media/image11.png" /><Relationship Id="rId18" Type="http://schemas.openxmlformats.org/officeDocument/2006/relationships/tags" Target="../tags/tag190.xml" /><Relationship Id="rId19" Type="http://schemas.openxmlformats.org/officeDocument/2006/relationships/image" Target="../media/image12.png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91.xml" /><Relationship Id="rId21" Type="http://schemas.openxmlformats.org/officeDocument/2006/relationships/image" Target="../media/image13.png" /><Relationship Id="rId22" Type="http://schemas.openxmlformats.org/officeDocument/2006/relationships/tags" Target="../tags/tag192.xml" /><Relationship Id="rId23" Type="http://schemas.openxmlformats.org/officeDocument/2006/relationships/image" Target="../media/image14.png" /><Relationship Id="rId24" Type="http://schemas.openxmlformats.org/officeDocument/2006/relationships/tags" Target="../tags/tag193.xml" /><Relationship Id="rId25" Type="http://schemas.openxmlformats.org/officeDocument/2006/relationships/image" Target="../media/image15.png" /><Relationship Id="rId26" Type="http://schemas.openxmlformats.org/officeDocument/2006/relationships/tags" Target="../tags/tag194.xml" /><Relationship Id="rId27" Type="http://schemas.openxmlformats.org/officeDocument/2006/relationships/image" Target="../media/image16.png" /><Relationship Id="rId28" Type="http://schemas.openxmlformats.org/officeDocument/2006/relationships/tags" Target="../tags/tag195.xml" /><Relationship Id="rId29" Type="http://schemas.openxmlformats.org/officeDocument/2006/relationships/image" Target="../media/image17.png" /><Relationship Id="rId3" Type="http://schemas.openxmlformats.org/officeDocument/2006/relationships/tags" Target="../tags/tag182.xml" /><Relationship Id="rId30" Type="http://schemas.openxmlformats.org/officeDocument/2006/relationships/tags" Target="../tags/tag196.xml" /><Relationship Id="rId31" Type="http://schemas.openxmlformats.org/officeDocument/2006/relationships/image" Target="../media/image18.png" /><Relationship Id="rId32" Type="http://schemas.openxmlformats.org/officeDocument/2006/relationships/tags" Target="../tags/tag197.xml" /><Relationship Id="rId33" Type="http://schemas.openxmlformats.org/officeDocument/2006/relationships/image" Target="../media/image19.png" /><Relationship Id="rId34" Type="http://schemas.openxmlformats.org/officeDocument/2006/relationships/tags" Target="../tags/tag198.xml" /><Relationship Id="rId35" Type="http://schemas.openxmlformats.org/officeDocument/2006/relationships/image" Target="../media/image20.png" /><Relationship Id="rId36" Type="http://schemas.openxmlformats.org/officeDocument/2006/relationships/tags" Target="../tags/tag199.xml" /><Relationship Id="rId37" Type="http://schemas.openxmlformats.org/officeDocument/2006/relationships/image" Target="../media/image21.png" /><Relationship Id="rId38" Type="http://schemas.openxmlformats.org/officeDocument/2006/relationships/tags" Target="../tags/tag200.xml" /><Relationship Id="rId39" Type="http://schemas.openxmlformats.org/officeDocument/2006/relationships/image" Target="../media/image22.png" /><Relationship Id="rId4" Type="http://schemas.openxmlformats.org/officeDocument/2006/relationships/image" Target="../media/image5.png" /><Relationship Id="rId40" Type="http://schemas.openxmlformats.org/officeDocument/2006/relationships/tags" Target="../tags/tag201.xml" /><Relationship Id="rId41" Type="http://schemas.openxmlformats.org/officeDocument/2006/relationships/image" Target="../media/image23.png" /><Relationship Id="rId42" Type="http://schemas.openxmlformats.org/officeDocument/2006/relationships/tags" Target="../tags/tag202.xml" /><Relationship Id="rId43" Type="http://schemas.openxmlformats.org/officeDocument/2006/relationships/tags" Target="../tags/tag203.xml" /><Relationship Id="rId44" Type="http://schemas.openxmlformats.org/officeDocument/2006/relationships/image" Target="../media/image24.png" /><Relationship Id="rId45" Type="http://schemas.openxmlformats.org/officeDocument/2006/relationships/tags" Target="../tags/tag204.xml" /><Relationship Id="rId46" Type="http://schemas.openxmlformats.org/officeDocument/2006/relationships/tags" Target="../tags/tag205.xml" /><Relationship Id="rId47" Type="http://schemas.openxmlformats.org/officeDocument/2006/relationships/image" Target="../media/image25.png" /><Relationship Id="rId48" Type="http://schemas.openxmlformats.org/officeDocument/2006/relationships/tags" Target="../tags/tag206.xml" /><Relationship Id="rId49" Type="http://schemas.openxmlformats.org/officeDocument/2006/relationships/image" Target="../media/image26.png" /><Relationship Id="rId5" Type="http://schemas.openxmlformats.org/officeDocument/2006/relationships/tags" Target="../tags/tag183.xml" /><Relationship Id="rId50" Type="http://schemas.openxmlformats.org/officeDocument/2006/relationships/tags" Target="../tags/tag207.xml" /><Relationship Id="rId51" Type="http://schemas.openxmlformats.org/officeDocument/2006/relationships/image" Target="../media/image27.png" /><Relationship Id="rId52" Type="http://schemas.openxmlformats.org/officeDocument/2006/relationships/tags" Target="../tags/tag208.xml" /><Relationship Id="rId53" Type="http://schemas.openxmlformats.org/officeDocument/2006/relationships/image" Target="../media/image28.png" /><Relationship Id="rId54" Type="http://schemas.openxmlformats.org/officeDocument/2006/relationships/tags" Target="../tags/tag209.xml" /><Relationship Id="rId55" Type="http://schemas.openxmlformats.org/officeDocument/2006/relationships/image" Target="../media/image29.png" /><Relationship Id="rId56" Type="http://schemas.openxmlformats.org/officeDocument/2006/relationships/tags" Target="../tags/tag210.xml" /><Relationship Id="rId57" Type="http://schemas.openxmlformats.org/officeDocument/2006/relationships/image" Target="../media/image30.png" /><Relationship Id="rId58" Type="http://schemas.openxmlformats.org/officeDocument/2006/relationships/tags" Target="../tags/tag211.xml" /><Relationship Id="rId59" Type="http://schemas.openxmlformats.org/officeDocument/2006/relationships/image" Target="../media/image31.png" /><Relationship Id="rId6" Type="http://schemas.openxmlformats.org/officeDocument/2006/relationships/image" Target="../media/image6.png" /><Relationship Id="rId60" Type="http://schemas.openxmlformats.org/officeDocument/2006/relationships/tags" Target="../tags/tag212.xml" /><Relationship Id="rId61" Type="http://schemas.openxmlformats.org/officeDocument/2006/relationships/tags" Target="../tags/tag213.xml" /><Relationship Id="rId62" Type="http://schemas.openxmlformats.org/officeDocument/2006/relationships/tags" Target="../tags/tag214.xml" /><Relationship Id="rId63" Type="http://schemas.openxmlformats.org/officeDocument/2006/relationships/tags" Target="../tags/tag215.xml" /><Relationship Id="rId64" Type="http://schemas.openxmlformats.org/officeDocument/2006/relationships/tags" Target="../tags/tag216.xml" /><Relationship Id="rId65" Type="http://schemas.openxmlformats.org/officeDocument/2006/relationships/tags" Target="../tags/tag217.xml" /><Relationship Id="rId66" Type="http://schemas.openxmlformats.org/officeDocument/2006/relationships/tags" Target="../tags/tag218.xml" /><Relationship Id="rId67" Type="http://schemas.openxmlformats.org/officeDocument/2006/relationships/tags" Target="../tags/tag219.xml" /><Relationship Id="rId68" Type="http://schemas.openxmlformats.org/officeDocument/2006/relationships/tags" Target="../tags/tag220.xml" /><Relationship Id="rId69" Type="http://schemas.openxmlformats.org/officeDocument/2006/relationships/tags" Target="../tags/tag221.xml" /><Relationship Id="rId7" Type="http://schemas.openxmlformats.org/officeDocument/2006/relationships/tags" Target="../tags/tag184.xml" /><Relationship Id="rId70" Type="http://schemas.openxmlformats.org/officeDocument/2006/relationships/tags" Target="../tags/tag222.xml" /><Relationship Id="rId71" Type="http://schemas.openxmlformats.org/officeDocument/2006/relationships/tags" Target="../tags/tag223.xml" /><Relationship Id="rId72" Type="http://schemas.openxmlformats.org/officeDocument/2006/relationships/tags" Target="../tags/tag224.xml" /><Relationship Id="rId73" Type="http://schemas.openxmlformats.org/officeDocument/2006/relationships/tags" Target="../tags/tag225.xml" /><Relationship Id="rId74" Type="http://schemas.openxmlformats.org/officeDocument/2006/relationships/tags" Target="../tags/tag226.xml" /><Relationship Id="rId75" Type="http://schemas.openxmlformats.org/officeDocument/2006/relationships/tags" Target="../tags/tag227.xml" /><Relationship Id="rId76" Type="http://schemas.openxmlformats.org/officeDocument/2006/relationships/tags" Target="../tags/tag228.xml" /><Relationship Id="rId77" Type="http://schemas.openxmlformats.org/officeDocument/2006/relationships/tags" Target="../tags/tag229.xml" /><Relationship Id="rId78" Type="http://schemas.openxmlformats.org/officeDocument/2006/relationships/tags" Target="../tags/tag230.xml" /><Relationship Id="rId79" Type="http://schemas.openxmlformats.org/officeDocument/2006/relationships/tags" Target="../tags/tag231.xml" /><Relationship Id="rId8" Type="http://schemas.openxmlformats.org/officeDocument/2006/relationships/image" Target="../media/image7.png" /><Relationship Id="rId80" Type="http://schemas.openxmlformats.org/officeDocument/2006/relationships/tags" Target="../tags/tag232.xml" /><Relationship Id="rId81" Type="http://schemas.openxmlformats.org/officeDocument/2006/relationships/image" Target="../media/image32.png" /><Relationship Id="rId82" Type="http://schemas.openxmlformats.org/officeDocument/2006/relationships/tags" Target="../tags/tag233.xml" /><Relationship Id="rId83" Type="http://schemas.openxmlformats.org/officeDocument/2006/relationships/image" Target="../media/image33.png" /><Relationship Id="rId84" Type="http://schemas.openxmlformats.org/officeDocument/2006/relationships/tags" Target="../tags/tag234.xml" /><Relationship Id="rId85" Type="http://schemas.openxmlformats.org/officeDocument/2006/relationships/image" Target="../media/image34.png" /><Relationship Id="rId86" Type="http://schemas.openxmlformats.org/officeDocument/2006/relationships/tags" Target="../tags/tag235.xml" /><Relationship Id="rId87" Type="http://schemas.openxmlformats.org/officeDocument/2006/relationships/tags" Target="../tags/tag236.xml" /><Relationship Id="rId88" Type="http://schemas.openxmlformats.org/officeDocument/2006/relationships/image" Target="../media/image35.png" /><Relationship Id="rId89" Type="http://schemas.openxmlformats.org/officeDocument/2006/relationships/tags" Target="../tags/tag237.xml" /><Relationship Id="rId9" Type="http://schemas.openxmlformats.org/officeDocument/2006/relationships/tags" Target="../tags/tag185.xml" /><Relationship Id="rId90" Type="http://schemas.openxmlformats.org/officeDocument/2006/relationships/tags" Target="../tags/tag238.xml" /><Relationship Id="rId91" Type="http://schemas.openxmlformats.org/officeDocument/2006/relationships/tags" Target="../tags/tag239.xml" /><Relationship Id="rId92" Type="http://schemas.openxmlformats.org/officeDocument/2006/relationships/image" Target="../media/image36.png" /><Relationship Id="rId93" Type="http://schemas.openxmlformats.org/officeDocument/2006/relationships/tags" Target="../tags/tag240.xml" /><Relationship Id="rId94" Type="http://schemas.openxmlformats.org/officeDocument/2006/relationships/image" Target="../media/image37.png" /><Relationship Id="rId95" Type="http://schemas.openxmlformats.org/officeDocument/2006/relationships/tags" Target="../tags/tag2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4.xml" /><Relationship Id="rId20" Type="http://schemas.openxmlformats.org/officeDocument/2006/relationships/tags" Target="../tags/tag282.xml" /><Relationship Id="rId21" Type="http://schemas.openxmlformats.org/officeDocument/2006/relationships/tags" Target="../tags/tag283.xml" /><Relationship Id="rId22" Type="http://schemas.openxmlformats.org/officeDocument/2006/relationships/tags" Target="../tags/tag284.xml" /><Relationship Id="rId23" Type="http://schemas.openxmlformats.org/officeDocument/2006/relationships/tags" Target="../tags/tag285.xml" /><Relationship Id="rId24" Type="http://schemas.openxmlformats.org/officeDocument/2006/relationships/tags" Target="../tags/tag286.xml" /><Relationship Id="rId25" Type="http://schemas.openxmlformats.org/officeDocument/2006/relationships/tags" Target="../tags/tag287.xml" /><Relationship Id="rId26" Type="http://schemas.openxmlformats.org/officeDocument/2006/relationships/tags" Target="../tags/tag288.xml" /><Relationship Id="rId27" Type="http://schemas.openxmlformats.org/officeDocument/2006/relationships/tags" Target="../tags/tag289.xml" /><Relationship Id="rId28" Type="http://schemas.openxmlformats.org/officeDocument/2006/relationships/tags" Target="../tags/tag290.xml" /><Relationship Id="rId29" Type="http://schemas.openxmlformats.org/officeDocument/2006/relationships/tags" Target="../tags/tag291.xml" /><Relationship Id="rId3" Type="http://schemas.openxmlformats.org/officeDocument/2006/relationships/tags" Target="../tags/tag265.xml" /><Relationship Id="rId30" Type="http://schemas.openxmlformats.org/officeDocument/2006/relationships/tags" Target="../tags/tag292.xml" /><Relationship Id="rId31" Type="http://schemas.openxmlformats.org/officeDocument/2006/relationships/tags" Target="../tags/tag293.xml" /><Relationship Id="rId32" Type="http://schemas.openxmlformats.org/officeDocument/2006/relationships/tags" Target="../tags/tag294.xml" /><Relationship Id="rId33" Type="http://schemas.openxmlformats.org/officeDocument/2006/relationships/tags" Target="../tags/tag295.xml" /><Relationship Id="rId34" Type="http://schemas.openxmlformats.org/officeDocument/2006/relationships/tags" Target="../tags/tag296.xml" /><Relationship Id="rId35" Type="http://schemas.openxmlformats.org/officeDocument/2006/relationships/tags" Target="../tags/tag297.xml" /><Relationship Id="rId36" Type="http://schemas.openxmlformats.org/officeDocument/2006/relationships/tags" Target="../tags/tag298.xml" /><Relationship Id="rId37" Type="http://schemas.openxmlformats.org/officeDocument/2006/relationships/tags" Target="../tags/tag299.xml" /><Relationship Id="rId38" Type="http://schemas.openxmlformats.org/officeDocument/2006/relationships/tags" Target="../tags/tag300.xml" /><Relationship Id="rId39" Type="http://schemas.openxmlformats.org/officeDocument/2006/relationships/tags" Target="../tags/tag301.xml" /><Relationship Id="rId4" Type="http://schemas.openxmlformats.org/officeDocument/2006/relationships/tags" Target="../tags/tag266.xml" /><Relationship Id="rId40" Type="http://schemas.openxmlformats.org/officeDocument/2006/relationships/tags" Target="../tags/tag302.xml" /><Relationship Id="rId41" Type="http://schemas.openxmlformats.org/officeDocument/2006/relationships/tags" Target="../tags/tag303.xml" /><Relationship Id="rId42" Type="http://schemas.openxmlformats.org/officeDocument/2006/relationships/tags" Target="../tags/tag304.xml" /><Relationship Id="rId43" Type="http://schemas.openxmlformats.org/officeDocument/2006/relationships/tags" Target="../tags/tag305.xml" /><Relationship Id="rId44" Type="http://schemas.openxmlformats.org/officeDocument/2006/relationships/tags" Target="../tags/tag306.xml" /><Relationship Id="rId45" Type="http://schemas.openxmlformats.org/officeDocument/2006/relationships/tags" Target="../tags/tag307.xml" /><Relationship Id="rId46" Type="http://schemas.openxmlformats.org/officeDocument/2006/relationships/tags" Target="../tags/tag308.xml" /><Relationship Id="rId47" Type="http://schemas.openxmlformats.org/officeDocument/2006/relationships/tags" Target="../tags/tag309.xml" /><Relationship Id="rId48" Type="http://schemas.openxmlformats.org/officeDocument/2006/relationships/tags" Target="../tags/tag310.xml" /><Relationship Id="rId49" Type="http://schemas.openxmlformats.org/officeDocument/2006/relationships/tags" Target="../tags/tag311.xml" /><Relationship Id="rId5" Type="http://schemas.openxmlformats.org/officeDocument/2006/relationships/tags" Target="../tags/tag267.xml" /><Relationship Id="rId50" Type="http://schemas.openxmlformats.org/officeDocument/2006/relationships/tags" Target="../tags/tag312.xml" /><Relationship Id="rId51" Type="http://schemas.openxmlformats.org/officeDocument/2006/relationships/tags" Target="../tags/tag313.xml" /><Relationship Id="rId52" Type="http://schemas.openxmlformats.org/officeDocument/2006/relationships/tags" Target="../tags/tag314.xml" /><Relationship Id="rId53" Type="http://schemas.openxmlformats.org/officeDocument/2006/relationships/tags" Target="../tags/tag315.xml" /><Relationship Id="rId54" Type="http://schemas.openxmlformats.org/officeDocument/2006/relationships/tags" Target="../tags/tag316.xml" /><Relationship Id="rId55" Type="http://schemas.openxmlformats.org/officeDocument/2006/relationships/tags" Target="../tags/tag317.xml" /><Relationship Id="rId56" Type="http://schemas.openxmlformats.org/officeDocument/2006/relationships/tags" Target="../tags/tag318.xml" /><Relationship Id="rId57" Type="http://schemas.openxmlformats.org/officeDocument/2006/relationships/tags" Target="../tags/tag319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14" Type="http://schemas.openxmlformats.org/officeDocument/2006/relationships/tags" Target="../tags/tag332.xml" /><Relationship Id="rId15" Type="http://schemas.openxmlformats.org/officeDocument/2006/relationships/tags" Target="../tags/tag333.xml" /><Relationship Id="rId16" Type="http://schemas.openxmlformats.org/officeDocument/2006/relationships/tags" Target="../tags/tag334.xml" /><Relationship Id="rId17" Type="http://schemas.openxmlformats.org/officeDocument/2006/relationships/tags" Target="../tags/tag335.xml" /><Relationship Id="rId18" Type="http://schemas.openxmlformats.org/officeDocument/2006/relationships/tags" Target="../tags/tag336.xml" /><Relationship Id="rId19" Type="http://schemas.openxmlformats.org/officeDocument/2006/relationships/tags" Target="../tags/tag337.xml" /><Relationship Id="rId2" Type="http://schemas.openxmlformats.org/officeDocument/2006/relationships/tags" Target="../tags/tag320.xml" /><Relationship Id="rId20" Type="http://schemas.openxmlformats.org/officeDocument/2006/relationships/tags" Target="../tags/tag338.xml" /><Relationship Id="rId21" Type="http://schemas.openxmlformats.org/officeDocument/2006/relationships/tags" Target="../tags/tag339.xml" /><Relationship Id="rId22" Type="http://schemas.openxmlformats.org/officeDocument/2006/relationships/tags" Target="../tags/tag340.xml" /><Relationship Id="rId23" Type="http://schemas.openxmlformats.org/officeDocument/2006/relationships/tags" Target="../tags/tag341.xml" /><Relationship Id="rId24" Type="http://schemas.openxmlformats.org/officeDocument/2006/relationships/tags" Target="../tags/tag342.xml" /><Relationship Id="rId25" Type="http://schemas.openxmlformats.org/officeDocument/2006/relationships/tags" Target="../tags/tag343.xml" /><Relationship Id="rId26" Type="http://schemas.openxmlformats.org/officeDocument/2006/relationships/tags" Target="../tags/tag344.xml" /><Relationship Id="rId27" Type="http://schemas.openxmlformats.org/officeDocument/2006/relationships/tags" Target="../tags/tag345.xml" /><Relationship Id="rId28" Type="http://schemas.openxmlformats.org/officeDocument/2006/relationships/tags" Target="../tags/tag346.xml" /><Relationship Id="rId29" Type="http://schemas.openxmlformats.org/officeDocument/2006/relationships/tags" Target="../tags/tag347.xml" /><Relationship Id="rId3" Type="http://schemas.openxmlformats.org/officeDocument/2006/relationships/tags" Target="../tags/tag321.xml" /><Relationship Id="rId30" Type="http://schemas.openxmlformats.org/officeDocument/2006/relationships/tags" Target="../tags/tag348.xml" /><Relationship Id="rId31" Type="http://schemas.openxmlformats.org/officeDocument/2006/relationships/tags" Target="../tags/tag349.xml" /><Relationship Id="rId32" Type="http://schemas.openxmlformats.org/officeDocument/2006/relationships/tags" Target="../tags/tag350.xml" /><Relationship Id="rId33" Type="http://schemas.openxmlformats.org/officeDocument/2006/relationships/tags" Target="../tags/tag351.xml" /><Relationship Id="rId34" Type="http://schemas.openxmlformats.org/officeDocument/2006/relationships/tags" Target="../tags/tag352.xml" /><Relationship Id="rId35" Type="http://schemas.openxmlformats.org/officeDocument/2006/relationships/tags" Target="../tags/tag353.xml" /><Relationship Id="rId36" Type="http://schemas.openxmlformats.org/officeDocument/2006/relationships/tags" Target="../tags/tag354.xml" /><Relationship Id="rId37" Type="http://schemas.openxmlformats.org/officeDocument/2006/relationships/tags" Target="../tags/tag355.xml" /><Relationship Id="rId38" Type="http://schemas.openxmlformats.org/officeDocument/2006/relationships/tags" Target="../tags/tag356.xml" /><Relationship Id="rId39" Type="http://schemas.openxmlformats.org/officeDocument/2006/relationships/tags" Target="../tags/tag357.xml" /><Relationship Id="rId4" Type="http://schemas.openxmlformats.org/officeDocument/2006/relationships/tags" Target="../tags/tag322.xml" /><Relationship Id="rId40" Type="http://schemas.openxmlformats.org/officeDocument/2006/relationships/tags" Target="../tags/tag358.xml" /><Relationship Id="rId41" Type="http://schemas.openxmlformats.org/officeDocument/2006/relationships/tags" Target="../tags/tag359.xml" /><Relationship Id="rId42" Type="http://schemas.openxmlformats.org/officeDocument/2006/relationships/tags" Target="../tags/tag360.xml" /><Relationship Id="rId43" Type="http://schemas.openxmlformats.org/officeDocument/2006/relationships/tags" Target="../tags/tag361.xml" /><Relationship Id="rId44" Type="http://schemas.openxmlformats.org/officeDocument/2006/relationships/tags" Target="../tags/tag362.xml" /><Relationship Id="rId45" Type="http://schemas.openxmlformats.org/officeDocument/2006/relationships/tags" Target="../tags/tag363.xml" /><Relationship Id="rId46" Type="http://schemas.openxmlformats.org/officeDocument/2006/relationships/tags" Target="../tags/tag364.xml" /><Relationship Id="rId47" Type="http://schemas.openxmlformats.org/officeDocument/2006/relationships/tags" Target="../tags/tag365.xml" /><Relationship Id="rId48" Type="http://schemas.openxmlformats.org/officeDocument/2006/relationships/tags" Target="../tags/tag366.xml" /><Relationship Id="rId49" Type="http://schemas.openxmlformats.org/officeDocument/2006/relationships/tags" Target="../tags/tag367.xml" /><Relationship Id="rId5" Type="http://schemas.openxmlformats.org/officeDocument/2006/relationships/tags" Target="../tags/tag323.xml" /><Relationship Id="rId50" Type="http://schemas.openxmlformats.org/officeDocument/2006/relationships/tags" Target="../tags/tag368.xml" /><Relationship Id="rId51" Type="http://schemas.openxmlformats.org/officeDocument/2006/relationships/tags" Target="../tags/tag369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8.xml" /><Relationship Id="rId11" Type="http://schemas.openxmlformats.org/officeDocument/2006/relationships/tags" Target="../tags/tag379.xml" /><Relationship Id="rId12" Type="http://schemas.openxmlformats.org/officeDocument/2006/relationships/tags" Target="../tags/tag380.xml" /><Relationship Id="rId13" Type="http://schemas.openxmlformats.org/officeDocument/2006/relationships/tags" Target="../tags/tag381.xml" /><Relationship Id="rId14" Type="http://schemas.openxmlformats.org/officeDocument/2006/relationships/tags" Target="../tags/tag382.xml" /><Relationship Id="rId15" Type="http://schemas.openxmlformats.org/officeDocument/2006/relationships/tags" Target="../tags/tag383.xml" /><Relationship Id="rId16" Type="http://schemas.openxmlformats.org/officeDocument/2006/relationships/tags" Target="../tags/tag384.xml" /><Relationship Id="rId17" Type="http://schemas.openxmlformats.org/officeDocument/2006/relationships/tags" Target="../tags/tag385.xml" /><Relationship Id="rId18" Type="http://schemas.openxmlformats.org/officeDocument/2006/relationships/tags" Target="../tags/tag386.xml" /><Relationship Id="rId19" Type="http://schemas.openxmlformats.org/officeDocument/2006/relationships/tags" Target="../tags/tag387.xml" /><Relationship Id="rId2" Type="http://schemas.openxmlformats.org/officeDocument/2006/relationships/tags" Target="../tags/tag370.xml" /><Relationship Id="rId20" Type="http://schemas.openxmlformats.org/officeDocument/2006/relationships/tags" Target="../tags/tag388.xml" /><Relationship Id="rId21" Type="http://schemas.openxmlformats.org/officeDocument/2006/relationships/tags" Target="../tags/tag389.xml" /><Relationship Id="rId22" Type="http://schemas.openxmlformats.org/officeDocument/2006/relationships/tags" Target="../tags/tag390.xml" /><Relationship Id="rId23" Type="http://schemas.openxmlformats.org/officeDocument/2006/relationships/tags" Target="../tags/tag391.xml" /><Relationship Id="rId24" Type="http://schemas.openxmlformats.org/officeDocument/2006/relationships/tags" Target="../tags/tag392.xml" /><Relationship Id="rId25" Type="http://schemas.openxmlformats.org/officeDocument/2006/relationships/tags" Target="../tags/tag393.xml" /><Relationship Id="rId26" Type="http://schemas.openxmlformats.org/officeDocument/2006/relationships/tags" Target="../tags/tag394.xml" /><Relationship Id="rId27" Type="http://schemas.openxmlformats.org/officeDocument/2006/relationships/tags" Target="../tags/tag395.xml" /><Relationship Id="rId28" Type="http://schemas.openxmlformats.org/officeDocument/2006/relationships/tags" Target="../tags/tag396.xml" /><Relationship Id="rId29" Type="http://schemas.openxmlformats.org/officeDocument/2006/relationships/tags" Target="../tags/tag397.xml" /><Relationship Id="rId3" Type="http://schemas.openxmlformats.org/officeDocument/2006/relationships/tags" Target="../tags/tag371.xml" /><Relationship Id="rId30" Type="http://schemas.openxmlformats.org/officeDocument/2006/relationships/tags" Target="../tags/tag398.xml" /><Relationship Id="rId31" Type="http://schemas.openxmlformats.org/officeDocument/2006/relationships/tags" Target="../tags/tag399.xml" /><Relationship Id="rId32" Type="http://schemas.openxmlformats.org/officeDocument/2006/relationships/tags" Target="../tags/tag400.xml" /><Relationship Id="rId33" Type="http://schemas.openxmlformats.org/officeDocument/2006/relationships/tags" Target="../tags/tag401.xml" /><Relationship Id="rId34" Type="http://schemas.openxmlformats.org/officeDocument/2006/relationships/tags" Target="../tags/tag402.xml" /><Relationship Id="rId35" Type="http://schemas.openxmlformats.org/officeDocument/2006/relationships/tags" Target="../tags/tag403.xml" /><Relationship Id="rId36" Type="http://schemas.openxmlformats.org/officeDocument/2006/relationships/tags" Target="../tags/tag404.xml" /><Relationship Id="rId37" Type="http://schemas.openxmlformats.org/officeDocument/2006/relationships/tags" Target="../tags/tag405.xml" /><Relationship Id="rId38" Type="http://schemas.openxmlformats.org/officeDocument/2006/relationships/tags" Target="../tags/tag406.xml" /><Relationship Id="rId39" Type="http://schemas.openxmlformats.org/officeDocument/2006/relationships/tags" Target="../tags/tag407.xml" /><Relationship Id="rId4" Type="http://schemas.openxmlformats.org/officeDocument/2006/relationships/tags" Target="../tags/tag372.xml" /><Relationship Id="rId40" Type="http://schemas.openxmlformats.org/officeDocument/2006/relationships/tags" Target="../tags/tag408.xml" /><Relationship Id="rId41" Type="http://schemas.openxmlformats.org/officeDocument/2006/relationships/tags" Target="../tags/tag409.xml" /><Relationship Id="rId42" Type="http://schemas.openxmlformats.org/officeDocument/2006/relationships/tags" Target="../tags/tag410.xml" /><Relationship Id="rId43" Type="http://schemas.openxmlformats.org/officeDocument/2006/relationships/tags" Target="../tags/tag411.xml" /><Relationship Id="rId44" Type="http://schemas.openxmlformats.org/officeDocument/2006/relationships/tags" Target="../tags/tag412.xml" /><Relationship Id="rId5" Type="http://schemas.openxmlformats.org/officeDocument/2006/relationships/tags" Target="../tags/tag373.xml" /><Relationship Id="rId6" Type="http://schemas.openxmlformats.org/officeDocument/2006/relationships/tags" Target="../tags/tag374.xml" /><Relationship Id="rId7" Type="http://schemas.openxmlformats.org/officeDocument/2006/relationships/tags" Target="../tags/tag375.xml" /><Relationship Id="rId8" Type="http://schemas.openxmlformats.org/officeDocument/2006/relationships/tags" Target="../tags/tag376.xml" /><Relationship Id="rId9" Type="http://schemas.openxmlformats.org/officeDocument/2006/relationships/tags" Target="../tags/tag3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21.xml" /><Relationship Id="rId11" Type="http://schemas.openxmlformats.org/officeDocument/2006/relationships/tags" Target="../tags/tag422.xml" /><Relationship Id="rId12" Type="http://schemas.openxmlformats.org/officeDocument/2006/relationships/tags" Target="../tags/tag423.xml" /><Relationship Id="rId13" Type="http://schemas.openxmlformats.org/officeDocument/2006/relationships/tags" Target="../tags/tag424.xml" /><Relationship Id="rId14" Type="http://schemas.openxmlformats.org/officeDocument/2006/relationships/tags" Target="../tags/tag425.xml" /><Relationship Id="rId15" Type="http://schemas.openxmlformats.org/officeDocument/2006/relationships/tags" Target="../tags/tag426.xml" /><Relationship Id="rId16" Type="http://schemas.openxmlformats.org/officeDocument/2006/relationships/tags" Target="../tags/tag427.xml" /><Relationship Id="rId17" Type="http://schemas.openxmlformats.org/officeDocument/2006/relationships/tags" Target="../tags/tag428.xml" /><Relationship Id="rId18" Type="http://schemas.openxmlformats.org/officeDocument/2006/relationships/tags" Target="../tags/tag429.xml" /><Relationship Id="rId19" Type="http://schemas.openxmlformats.org/officeDocument/2006/relationships/tags" Target="../tags/tag430.xml" /><Relationship Id="rId2" Type="http://schemas.openxmlformats.org/officeDocument/2006/relationships/tags" Target="../tags/tag413.xml" /><Relationship Id="rId20" Type="http://schemas.openxmlformats.org/officeDocument/2006/relationships/tags" Target="../tags/tag431.xml" /><Relationship Id="rId21" Type="http://schemas.openxmlformats.org/officeDocument/2006/relationships/tags" Target="../tags/tag432.xml" /><Relationship Id="rId22" Type="http://schemas.openxmlformats.org/officeDocument/2006/relationships/tags" Target="../tags/tag433.xml" /><Relationship Id="rId23" Type="http://schemas.openxmlformats.org/officeDocument/2006/relationships/tags" Target="../tags/tag434.xml" /><Relationship Id="rId24" Type="http://schemas.openxmlformats.org/officeDocument/2006/relationships/tags" Target="../tags/tag435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Relationship Id="rId6" Type="http://schemas.openxmlformats.org/officeDocument/2006/relationships/tags" Target="../tags/tag417.xml" /><Relationship Id="rId7" Type="http://schemas.openxmlformats.org/officeDocument/2006/relationships/tags" Target="../tags/tag418.xml" /><Relationship Id="rId8" Type="http://schemas.openxmlformats.org/officeDocument/2006/relationships/tags" Target="../tags/tag419.xml" /><Relationship Id="rId9" Type="http://schemas.openxmlformats.org/officeDocument/2006/relationships/tags" Target="../tags/tag4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44.xml" /><Relationship Id="rId11" Type="http://schemas.openxmlformats.org/officeDocument/2006/relationships/tags" Target="../tags/tag445.xml" /><Relationship Id="rId12" Type="http://schemas.openxmlformats.org/officeDocument/2006/relationships/tags" Target="../tags/tag446.xml" /><Relationship Id="rId13" Type="http://schemas.openxmlformats.org/officeDocument/2006/relationships/tags" Target="../tags/tag447.xml" /><Relationship Id="rId14" Type="http://schemas.openxmlformats.org/officeDocument/2006/relationships/tags" Target="../tags/tag448.xml" /><Relationship Id="rId15" Type="http://schemas.openxmlformats.org/officeDocument/2006/relationships/tags" Target="../tags/tag449.xml" /><Relationship Id="rId16" Type="http://schemas.openxmlformats.org/officeDocument/2006/relationships/image" Target="../media/image38.png" /><Relationship Id="rId17" Type="http://schemas.openxmlformats.org/officeDocument/2006/relationships/tags" Target="../tags/tag450.xml" /><Relationship Id="rId18" Type="http://schemas.openxmlformats.org/officeDocument/2006/relationships/tags" Target="../tags/tag451.xml" /><Relationship Id="rId19" Type="http://schemas.openxmlformats.org/officeDocument/2006/relationships/image" Target="../media/image39.png" /><Relationship Id="rId2" Type="http://schemas.openxmlformats.org/officeDocument/2006/relationships/tags" Target="../tags/tag436.xml" /><Relationship Id="rId20" Type="http://schemas.openxmlformats.org/officeDocument/2006/relationships/tags" Target="../tags/tag452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tags" Target="../tags/tag439.xml" /><Relationship Id="rId6" Type="http://schemas.openxmlformats.org/officeDocument/2006/relationships/tags" Target="../tags/tag440.xml" /><Relationship Id="rId7" Type="http://schemas.openxmlformats.org/officeDocument/2006/relationships/tags" Target="../tags/tag441.xml" /><Relationship Id="rId8" Type="http://schemas.openxmlformats.org/officeDocument/2006/relationships/tags" Target="../tags/tag442.xml" /><Relationship Id="rId9" Type="http://schemas.openxmlformats.org/officeDocument/2006/relationships/tags" Target="../tags/tag4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16" Type="http://schemas.openxmlformats.org/officeDocument/2006/relationships/tags" Target="../tags/tag470.xml" /><Relationship Id="rId17" Type="http://schemas.openxmlformats.org/officeDocument/2006/relationships/tags" Target="../tags/tag471.xml" /><Relationship Id="rId18" Type="http://schemas.openxmlformats.org/officeDocument/2006/relationships/tags" Target="../tags/tag472.xml" /><Relationship Id="rId19" Type="http://schemas.openxmlformats.org/officeDocument/2006/relationships/tags" Target="../tags/tag473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474.xml" /><Relationship Id="rId21" Type="http://schemas.openxmlformats.org/officeDocument/2006/relationships/tags" Target="../tags/tag475.xml" /><Relationship Id="rId22" Type="http://schemas.openxmlformats.org/officeDocument/2006/relationships/tags" Target="../tags/tag476.xml" /><Relationship Id="rId23" Type="http://schemas.openxmlformats.org/officeDocument/2006/relationships/tags" Target="../tags/tag477.xml" /><Relationship Id="rId24" Type="http://schemas.openxmlformats.org/officeDocument/2006/relationships/tags" Target="../tags/tag478.xml" /><Relationship Id="rId25" Type="http://schemas.openxmlformats.org/officeDocument/2006/relationships/tags" Target="../tags/tag479.xml" /><Relationship Id="rId26" Type="http://schemas.openxmlformats.org/officeDocument/2006/relationships/tags" Target="../tags/tag480.xml" /><Relationship Id="rId27" Type="http://schemas.openxmlformats.org/officeDocument/2006/relationships/tags" Target="../tags/tag481.xml" /><Relationship Id="rId28" Type="http://schemas.openxmlformats.org/officeDocument/2006/relationships/tags" Target="../tags/tag482.xml" /><Relationship Id="rId29" Type="http://schemas.openxmlformats.org/officeDocument/2006/relationships/tags" Target="../tags/tag483.xml" /><Relationship Id="rId3" Type="http://schemas.openxmlformats.org/officeDocument/2006/relationships/tags" Target="../tags/tag457.xml" /><Relationship Id="rId30" Type="http://schemas.openxmlformats.org/officeDocument/2006/relationships/tags" Target="../tags/tag484.xml" /><Relationship Id="rId31" Type="http://schemas.openxmlformats.org/officeDocument/2006/relationships/tags" Target="../tags/tag485.xml" /><Relationship Id="rId32" Type="http://schemas.openxmlformats.org/officeDocument/2006/relationships/tags" Target="../tags/tag486.xml" /><Relationship Id="rId33" Type="http://schemas.openxmlformats.org/officeDocument/2006/relationships/tags" Target="../tags/tag487.xml" /><Relationship Id="rId34" Type="http://schemas.openxmlformats.org/officeDocument/2006/relationships/tags" Target="../tags/tag488.xml" /><Relationship Id="rId35" Type="http://schemas.openxmlformats.org/officeDocument/2006/relationships/tags" Target="../tags/tag489.xml" /><Relationship Id="rId36" Type="http://schemas.openxmlformats.org/officeDocument/2006/relationships/tags" Target="../tags/tag490.xml" /><Relationship Id="rId37" Type="http://schemas.openxmlformats.org/officeDocument/2006/relationships/tags" Target="../tags/tag491.xml" /><Relationship Id="rId38" Type="http://schemas.openxmlformats.org/officeDocument/2006/relationships/tags" Target="../tags/tag492.xml" /><Relationship Id="rId39" Type="http://schemas.openxmlformats.org/officeDocument/2006/relationships/tags" Target="../tags/tag493.xml" /><Relationship Id="rId4" Type="http://schemas.openxmlformats.org/officeDocument/2006/relationships/tags" Target="../tags/tag458.xml" /><Relationship Id="rId40" Type="http://schemas.openxmlformats.org/officeDocument/2006/relationships/tags" Target="../tags/tag494.xml" /><Relationship Id="rId41" Type="http://schemas.openxmlformats.org/officeDocument/2006/relationships/tags" Target="../tags/tag495.xml" /><Relationship Id="rId42" Type="http://schemas.openxmlformats.org/officeDocument/2006/relationships/tags" Target="../tags/tag496.xml" /><Relationship Id="rId43" Type="http://schemas.openxmlformats.org/officeDocument/2006/relationships/tags" Target="../tags/tag497.xml" /><Relationship Id="rId44" Type="http://schemas.openxmlformats.org/officeDocument/2006/relationships/tags" Target="../tags/tag49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10.xml" /><Relationship Id="rId11" Type="http://schemas.openxmlformats.org/officeDocument/2006/relationships/tags" Target="../tags/tag511.xml" /><Relationship Id="rId12" Type="http://schemas.openxmlformats.org/officeDocument/2006/relationships/tags" Target="../tags/tag512.xml" /><Relationship Id="rId13" Type="http://schemas.openxmlformats.org/officeDocument/2006/relationships/tags" Target="../tags/tag513.xml" /><Relationship Id="rId14" Type="http://schemas.openxmlformats.org/officeDocument/2006/relationships/tags" Target="../tags/tag514.xml" /><Relationship Id="rId15" Type="http://schemas.openxmlformats.org/officeDocument/2006/relationships/tags" Target="../tags/tag515.xml" /><Relationship Id="rId16" Type="http://schemas.openxmlformats.org/officeDocument/2006/relationships/tags" Target="../tags/tag516.xml" /><Relationship Id="rId17" Type="http://schemas.openxmlformats.org/officeDocument/2006/relationships/tags" Target="../tags/tag517.xml" /><Relationship Id="rId18" Type="http://schemas.openxmlformats.org/officeDocument/2006/relationships/tags" Target="../tags/tag518.xml" /><Relationship Id="rId19" Type="http://schemas.openxmlformats.org/officeDocument/2006/relationships/tags" Target="../tags/tag51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520.xml" /><Relationship Id="rId21" Type="http://schemas.openxmlformats.org/officeDocument/2006/relationships/tags" Target="../tags/tag521.xml" /><Relationship Id="rId22" Type="http://schemas.openxmlformats.org/officeDocument/2006/relationships/tags" Target="../tags/tag522.xml" /><Relationship Id="rId23" Type="http://schemas.openxmlformats.org/officeDocument/2006/relationships/tags" Target="../tags/tag523.xml" /><Relationship Id="rId24" Type="http://schemas.openxmlformats.org/officeDocument/2006/relationships/tags" Target="../tags/tag524.xml" /><Relationship Id="rId25" Type="http://schemas.openxmlformats.org/officeDocument/2006/relationships/tags" Target="../tags/tag525.xml" /><Relationship Id="rId26" Type="http://schemas.openxmlformats.org/officeDocument/2006/relationships/tags" Target="../tags/tag526.xml" /><Relationship Id="rId27" Type="http://schemas.openxmlformats.org/officeDocument/2006/relationships/tags" Target="../tags/tag527.xml" /><Relationship Id="rId28" Type="http://schemas.openxmlformats.org/officeDocument/2006/relationships/tags" Target="../tags/tag528.xml" /><Relationship Id="rId29" Type="http://schemas.openxmlformats.org/officeDocument/2006/relationships/tags" Target="../tags/tag529.xml" /><Relationship Id="rId3" Type="http://schemas.openxmlformats.org/officeDocument/2006/relationships/tags" Target="../tags/tag503.xml" /><Relationship Id="rId30" Type="http://schemas.openxmlformats.org/officeDocument/2006/relationships/tags" Target="../tags/tag530.xml" /><Relationship Id="rId31" Type="http://schemas.openxmlformats.org/officeDocument/2006/relationships/tags" Target="../tags/tag531.xml" /><Relationship Id="rId32" Type="http://schemas.openxmlformats.org/officeDocument/2006/relationships/tags" Target="../tags/tag532.xml" /><Relationship Id="rId33" Type="http://schemas.openxmlformats.org/officeDocument/2006/relationships/tags" Target="../tags/tag533.xml" /><Relationship Id="rId34" Type="http://schemas.openxmlformats.org/officeDocument/2006/relationships/tags" Target="../tags/tag534.xml" /><Relationship Id="rId35" Type="http://schemas.openxmlformats.org/officeDocument/2006/relationships/tags" Target="../tags/tag535.xml" /><Relationship Id="rId36" Type="http://schemas.openxmlformats.org/officeDocument/2006/relationships/tags" Target="../tags/tag536.xml" /><Relationship Id="rId37" Type="http://schemas.openxmlformats.org/officeDocument/2006/relationships/tags" Target="../tags/tag537.xml" /><Relationship Id="rId38" Type="http://schemas.openxmlformats.org/officeDocument/2006/relationships/tags" Target="../tags/tag538.xml" /><Relationship Id="rId39" Type="http://schemas.openxmlformats.org/officeDocument/2006/relationships/tags" Target="../tags/tag539.xml" /><Relationship Id="rId4" Type="http://schemas.openxmlformats.org/officeDocument/2006/relationships/tags" Target="../tags/tag504.xml" /><Relationship Id="rId40" Type="http://schemas.openxmlformats.org/officeDocument/2006/relationships/tags" Target="../tags/tag540.xml" /><Relationship Id="rId41" Type="http://schemas.openxmlformats.org/officeDocument/2006/relationships/tags" Target="../tags/tag541.xml" /><Relationship Id="rId42" Type="http://schemas.openxmlformats.org/officeDocument/2006/relationships/tags" Target="../tags/tag542.xml" /><Relationship Id="rId43" Type="http://schemas.openxmlformats.org/officeDocument/2006/relationships/tags" Target="../tags/tag543.xml" /><Relationship Id="rId44" Type="http://schemas.openxmlformats.org/officeDocument/2006/relationships/tags" Target="../tags/tag544.xml" /><Relationship Id="rId5" Type="http://schemas.openxmlformats.org/officeDocument/2006/relationships/tags" Target="../tags/tag505.xml" /><Relationship Id="rId6" Type="http://schemas.openxmlformats.org/officeDocument/2006/relationships/tags" Target="../tags/tag506.xml" /><Relationship Id="rId7" Type="http://schemas.openxmlformats.org/officeDocument/2006/relationships/tags" Target="../tags/tag507.xml" /><Relationship Id="rId8" Type="http://schemas.openxmlformats.org/officeDocument/2006/relationships/tags" Target="../tags/tag508.xml" /><Relationship Id="rId9" Type="http://schemas.openxmlformats.org/officeDocument/2006/relationships/tags" Target="../tags/tag5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45.xml" /><Relationship Id="rId3" Type="http://schemas.openxmlformats.org/officeDocument/2006/relationships/tags" Target="../tags/tag546.xml" /><Relationship Id="rId4" Type="http://schemas.openxmlformats.org/officeDocument/2006/relationships/hyperlink" Target="https://d.book118.com/56811701005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6625" name="图片 7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 t="59978"/>
          <a:stretch>
            <a:fillRect/>
          </a:stretch>
        </p:blipFill>
        <p:spPr bwMode="auto">
          <a:xfrm>
            <a:off x="-23284" y="1"/>
            <a:ext cx="12238568" cy="69384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 bwMode="auto">
          <a:xfrm rot="556079">
            <a:off x="3357034" y="795867"/>
            <a:ext cx="7886700" cy="404071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5" name="图片 74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 bwMode="auto">
          <a:xfrm>
            <a:off x="3143251" y="933451"/>
            <a:ext cx="6314016" cy="37973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" name="矩形 1" title=""/>
          <p:cNvSpPr/>
          <p:nvPr>
            <p:custDataLst>
              <p:tags r:id="rId10"/>
            </p:custDataLst>
          </p:nvPr>
        </p:nvSpPr>
        <p:spPr>
          <a:xfrm>
            <a:off x="-1680633" y="886884"/>
            <a:ext cx="1219200" cy="12192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FFFFFF"/>
              </a:solidFill>
              <a:ea typeface="宋体" pitchFamily="2" charset="-122"/>
            </a:endParaRPr>
          </a:p>
        </p:txBody>
      </p:sp>
      <p:pic>
        <p:nvPicPr>
          <p:cNvPr id="9" name="图片 8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 bwMode="auto">
          <a:xfrm>
            <a:off x="10712451" y="-507999"/>
            <a:ext cx="1839383" cy="10183284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 bwMode="auto">
          <a:xfrm>
            <a:off x="-48684" y="207434"/>
            <a:ext cx="2584451" cy="715856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2" name="图片 11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 bwMode="auto">
          <a:xfrm>
            <a:off x="1678518" y="5143500"/>
            <a:ext cx="2366433" cy="586951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" name="图片 12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-210185" y="1560195"/>
            <a:ext cx="5115984" cy="77385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" name="图片 16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 bwMode="auto">
          <a:xfrm>
            <a:off x="2351618" y="3409951"/>
            <a:ext cx="190500" cy="1905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" name="图片 14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 bwMode="auto">
          <a:xfrm>
            <a:off x="2159001" y="2908300"/>
            <a:ext cx="537633" cy="8382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4" name="1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 bwMode="auto">
          <a:xfrm rot="609062">
            <a:off x="2279651" y="2561167"/>
            <a:ext cx="645583" cy="9144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5" name="2" title="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 bwMode="auto">
          <a:xfrm rot="887221">
            <a:off x="2459567" y="2366433"/>
            <a:ext cx="749300" cy="1060451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6" name="3" title="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 bwMode="auto">
          <a:xfrm rot="1448783">
            <a:off x="2688167" y="2281768"/>
            <a:ext cx="709084" cy="100541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7" name="4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 bwMode="auto">
          <a:xfrm rot="1800000">
            <a:off x="2842684" y="2082800"/>
            <a:ext cx="838200" cy="1187451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9" name="5" title="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 bwMode="auto">
          <a:xfrm rot="2309898">
            <a:off x="3086100" y="1930400"/>
            <a:ext cx="889000" cy="12615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8" name="6" title="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 bwMode="auto">
          <a:xfrm rot="2252661">
            <a:off x="3361267" y="1737784"/>
            <a:ext cx="984251" cy="139488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0" name="7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 bwMode="auto">
          <a:xfrm rot="3007304">
            <a:off x="3704167" y="1509184"/>
            <a:ext cx="1145117" cy="162348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1" name="8" title=""/>
          <p:cNvPicPr>
            <a:picLocks noChangeAspect="1"/>
          </p:cNvPicPr>
          <p:nvPr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 bwMode="auto">
          <a:xfrm rot="3007304">
            <a:off x="4069293" y="1332444"/>
            <a:ext cx="1198033" cy="1695449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2" name="9" title=""/>
          <p:cNvPicPr>
            <a:picLocks noChangeAspect="1"/>
          </p:cNvPicPr>
          <p:nvPr>
            <p:custDataLst>
              <p:tags r:id="rId40"/>
            </p:custDataLst>
          </p:nvPr>
        </p:nvPicPr>
        <p:blipFill>
          <a:blip r:embed="rId39"/>
          <a:stretch>
            <a:fillRect/>
          </a:stretch>
        </p:blipFill>
        <p:spPr bwMode="auto">
          <a:xfrm rot="3007304">
            <a:off x="4415368" y="1051984"/>
            <a:ext cx="1350433" cy="191346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3" name="10" title=""/>
          <p:cNvPicPr>
            <a:picLocks noChangeAspect="1"/>
          </p:cNvPicPr>
          <p:nvPr>
            <p:custDataLst>
              <p:tags r:id="rId42"/>
            </p:custDataLst>
          </p:nvPr>
        </p:nvPicPr>
        <p:blipFill>
          <a:blip r:embed="rId41"/>
          <a:stretch>
            <a:fillRect/>
          </a:stretch>
        </p:blipFill>
        <p:spPr bwMode="auto">
          <a:xfrm rot="3801424">
            <a:off x="4856692" y="796925"/>
            <a:ext cx="1585384" cy="224366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4" name="11" title="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1"/>
          <a:stretch>
            <a:fillRect/>
          </a:stretch>
        </p:blipFill>
        <p:spPr bwMode="auto">
          <a:xfrm rot="4292170">
            <a:off x="5429251" y="912284"/>
            <a:ext cx="1583267" cy="224366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5" name="12" title="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 bwMode="auto">
          <a:xfrm rot="4653257">
            <a:off x="5798609" y="1029759"/>
            <a:ext cx="1411816" cy="19981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" name="13" title=""/>
          <p:cNvPicPr>
            <a:picLocks noChangeAspect="1"/>
          </p:cNvPicPr>
          <p:nvPr>
            <p:custDataLst>
              <p:tags r:id="rId46"/>
            </p:custDataLst>
          </p:nvPr>
        </p:nvPicPr>
        <p:blipFill>
          <a:blip r:embed="rId41"/>
          <a:stretch>
            <a:fillRect/>
          </a:stretch>
        </p:blipFill>
        <p:spPr bwMode="auto">
          <a:xfrm rot="4865322">
            <a:off x="6055784" y="1064684"/>
            <a:ext cx="1581149" cy="2241549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7" name="14" title=""/>
          <p:cNvPicPr>
            <a:picLocks noChangeAspect="1"/>
          </p:cNvPicPr>
          <p:nvPr>
            <p:custDataLst>
              <p:tags r:id="rId48"/>
            </p:custDataLst>
          </p:nvPr>
        </p:nvPicPr>
        <p:blipFill>
          <a:blip r:embed="rId47"/>
          <a:stretch>
            <a:fillRect/>
          </a:stretch>
        </p:blipFill>
        <p:spPr bwMode="auto">
          <a:xfrm rot="5063648">
            <a:off x="6565901" y="1204384"/>
            <a:ext cx="1473200" cy="20870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8" name="15" title=""/>
          <p:cNvPicPr>
            <a:picLocks noChangeAspect="1"/>
          </p:cNvPicPr>
          <p:nvPr>
            <p:custDataLst>
              <p:tags r:id="rId50"/>
            </p:custDataLst>
          </p:nvPr>
        </p:nvPicPr>
        <p:blipFill>
          <a:blip r:embed="rId49"/>
          <a:stretch>
            <a:fillRect/>
          </a:stretch>
        </p:blipFill>
        <p:spPr bwMode="auto">
          <a:xfrm rot="5211343">
            <a:off x="7141634" y="1460501"/>
            <a:ext cx="1407583" cy="1996016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9" name="16" title=""/>
          <p:cNvPicPr>
            <a:picLocks noChangeAspect="1"/>
          </p:cNvPicPr>
          <p:nvPr>
            <p:custDataLst>
              <p:tags r:id="rId52"/>
            </p:custDataLst>
          </p:nvPr>
        </p:nvPicPr>
        <p:blipFill>
          <a:blip r:embed="rId51"/>
          <a:stretch>
            <a:fillRect/>
          </a:stretch>
        </p:blipFill>
        <p:spPr bwMode="auto">
          <a:xfrm rot="5152767">
            <a:off x="7625292" y="1442509"/>
            <a:ext cx="1627717" cy="230716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3" name="17" title=""/>
          <p:cNvPicPr>
            <a:picLocks noChangeAspect="1"/>
          </p:cNvPicPr>
          <p:nvPr>
            <p:custDataLst>
              <p:tags r:id="rId54"/>
            </p:custDataLst>
          </p:nvPr>
        </p:nvPicPr>
        <p:blipFill>
          <a:blip r:embed="rId53"/>
          <a:stretch>
            <a:fillRect/>
          </a:stretch>
        </p:blipFill>
        <p:spPr bwMode="auto">
          <a:xfrm>
            <a:off x="7727951" y="1989667"/>
            <a:ext cx="2235200" cy="157691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4" name="18" title="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 bwMode="auto">
          <a:xfrm rot="5745982">
            <a:off x="8596842" y="1872192"/>
            <a:ext cx="1526117" cy="21590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5" name="19" title=""/>
          <p:cNvPicPr>
            <a:picLocks noChangeAspect="1"/>
          </p:cNvPicPr>
          <p:nvPr>
            <p:custDataLst>
              <p:tags r:id="rId58"/>
            </p:custDataLst>
          </p:nvPr>
        </p:nvPicPr>
        <p:blipFill>
          <a:blip r:embed="rId57"/>
          <a:stretch>
            <a:fillRect/>
          </a:stretch>
        </p:blipFill>
        <p:spPr bwMode="auto">
          <a:xfrm rot="5951178">
            <a:off x="8914341" y="2028825"/>
            <a:ext cx="1492251" cy="211666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6" name="20" title=""/>
          <p:cNvPicPr>
            <a:picLocks noChangeAspect="1"/>
          </p:cNvPicPr>
          <p:nvPr>
            <p:custDataLst>
              <p:tags r:id="rId60"/>
            </p:custDataLst>
          </p:nvPr>
        </p:nvPicPr>
        <p:blipFill>
          <a:blip r:embed="rId59"/>
          <a:stretch>
            <a:fillRect/>
          </a:stretch>
        </p:blipFill>
        <p:spPr bwMode="auto">
          <a:xfrm rot="7352997">
            <a:off x="9364134" y="2497668"/>
            <a:ext cx="1333500" cy="188806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7" name="Oval 63" title=""/>
          <p:cNvSpPr>
            <a:spLocks noChangeArrowheads="1"/>
          </p:cNvSpPr>
          <p:nvPr>
            <p:custDataLst>
              <p:tags r:id="rId61"/>
            </p:custDataLst>
          </p:nvPr>
        </p:nvSpPr>
        <p:spPr bwMode="auto">
          <a:xfrm>
            <a:off x="-2815167" y="5979585"/>
            <a:ext cx="1104900" cy="1102783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48" name="Oval 64" title=""/>
          <p:cNvSpPr>
            <a:spLocks noChangeArrowheads="1"/>
          </p:cNvSpPr>
          <p:nvPr>
            <p:custDataLst>
              <p:tags r:id="rId62"/>
            </p:custDataLst>
          </p:nvPr>
        </p:nvSpPr>
        <p:spPr bwMode="auto">
          <a:xfrm>
            <a:off x="-2264833" y="1240367"/>
            <a:ext cx="1107016" cy="1104900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49" name="Oval 65" title=""/>
          <p:cNvSpPr>
            <a:spLocks noChangeArrowheads="1"/>
          </p:cNvSpPr>
          <p:nvPr>
            <p:custDataLst>
              <p:tags r:id="rId63"/>
            </p:custDataLst>
          </p:nvPr>
        </p:nvSpPr>
        <p:spPr bwMode="auto">
          <a:xfrm>
            <a:off x="-1710267" y="4123267"/>
            <a:ext cx="1104900" cy="1100667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0" name="Oval 66" title=""/>
          <p:cNvSpPr>
            <a:spLocks noChangeArrowheads="1"/>
          </p:cNvSpPr>
          <p:nvPr>
            <p:custDataLst>
              <p:tags r:id="rId64"/>
            </p:custDataLst>
          </p:nvPr>
        </p:nvSpPr>
        <p:spPr bwMode="auto">
          <a:xfrm>
            <a:off x="-2385713" y="7211483"/>
            <a:ext cx="1111249" cy="1104900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1" name="Oval 67" title=""/>
          <p:cNvSpPr>
            <a:spLocks noChangeArrowheads="1"/>
          </p:cNvSpPr>
          <p:nvPr>
            <p:custDataLst>
              <p:tags r:id="rId65"/>
            </p:custDataLst>
          </p:nvPr>
        </p:nvSpPr>
        <p:spPr bwMode="auto">
          <a:xfrm>
            <a:off x="-2264833" y="11580284"/>
            <a:ext cx="1111249" cy="1098549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2" name="Oval 69" title=""/>
          <p:cNvSpPr>
            <a:spLocks noChangeAspect="1" noChangeArrowheads="1"/>
          </p:cNvSpPr>
          <p:nvPr>
            <p:custDataLst>
              <p:tags r:id="rId66"/>
            </p:custDataLst>
          </p:nvPr>
        </p:nvSpPr>
        <p:spPr bwMode="auto">
          <a:xfrm>
            <a:off x="-5024967" y="4737100"/>
            <a:ext cx="992716" cy="992717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3" name="Oval 70" title=""/>
          <p:cNvSpPr>
            <a:spLocks noChangeArrowheads="1"/>
          </p:cNvSpPr>
          <p:nvPr>
            <p:custDataLst>
              <p:tags r:id="rId67"/>
            </p:custDataLst>
          </p:nvPr>
        </p:nvSpPr>
        <p:spPr bwMode="auto">
          <a:xfrm>
            <a:off x="-4474634" y="1"/>
            <a:ext cx="1102783" cy="1104900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4" name="Oval 71" title=""/>
          <p:cNvSpPr>
            <a:spLocks noChangeArrowheads="1"/>
          </p:cNvSpPr>
          <p:nvPr>
            <p:custDataLst>
              <p:tags r:id="rId68"/>
            </p:custDataLst>
          </p:nvPr>
        </p:nvSpPr>
        <p:spPr bwMode="auto">
          <a:xfrm>
            <a:off x="-3922184" y="2882901"/>
            <a:ext cx="1107017" cy="1098551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5" name="Oval 72" title=""/>
          <p:cNvSpPr>
            <a:spLocks noChangeAspect="1" noChangeArrowheads="1"/>
          </p:cNvSpPr>
          <p:nvPr>
            <p:custDataLst>
              <p:tags r:id="rId69"/>
            </p:custDataLst>
          </p:nvPr>
        </p:nvSpPr>
        <p:spPr bwMode="auto">
          <a:xfrm>
            <a:off x="-6289376" y="2613378"/>
            <a:ext cx="889000" cy="880533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6" name="Oval 73" title=""/>
          <p:cNvSpPr>
            <a:spLocks noChangeArrowheads="1"/>
          </p:cNvSpPr>
          <p:nvPr>
            <p:custDataLst>
              <p:tags r:id="rId70"/>
            </p:custDataLst>
          </p:nvPr>
        </p:nvSpPr>
        <p:spPr bwMode="auto">
          <a:xfrm>
            <a:off x="-4670425" y="6106583"/>
            <a:ext cx="1107016" cy="1104900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7" name="Oval 74" title=""/>
          <p:cNvSpPr>
            <a:spLocks noChangeArrowheads="1"/>
          </p:cNvSpPr>
          <p:nvPr>
            <p:custDataLst>
              <p:tags r:id="rId71"/>
            </p:custDataLst>
          </p:nvPr>
        </p:nvSpPr>
        <p:spPr bwMode="auto">
          <a:xfrm>
            <a:off x="-2815167" y="4878917"/>
            <a:ext cx="1102783" cy="1100667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8" name="Oval 75" title=""/>
          <p:cNvSpPr>
            <a:spLocks noChangeArrowheads="1"/>
          </p:cNvSpPr>
          <p:nvPr>
            <p:custDataLst>
              <p:tags r:id="rId72"/>
            </p:custDataLst>
          </p:nvPr>
        </p:nvSpPr>
        <p:spPr bwMode="auto">
          <a:xfrm>
            <a:off x="-1712384" y="3018367"/>
            <a:ext cx="1107017" cy="1104900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59" name="Oval 76" title=""/>
          <p:cNvSpPr>
            <a:spLocks noChangeAspect="1" noChangeArrowheads="1"/>
          </p:cNvSpPr>
          <p:nvPr>
            <p:custDataLst>
              <p:tags r:id="rId73"/>
            </p:custDataLst>
          </p:nvPr>
        </p:nvSpPr>
        <p:spPr bwMode="auto">
          <a:xfrm>
            <a:off x="-5029200" y="3638552"/>
            <a:ext cx="939800" cy="933449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60" name="Oval 77" title=""/>
          <p:cNvSpPr>
            <a:spLocks noChangeArrowheads="1"/>
          </p:cNvSpPr>
          <p:nvPr>
            <p:custDataLst>
              <p:tags r:id="rId74"/>
            </p:custDataLst>
          </p:nvPr>
        </p:nvSpPr>
        <p:spPr bwMode="auto">
          <a:xfrm>
            <a:off x="-3926418" y="1778001"/>
            <a:ext cx="1111251" cy="1104900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61" name="Oval 78" title=""/>
          <p:cNvSpPr>
            <a:spLocks noChangeArrowheads="1"/>
          </p:cNvSpPr>
          <p:nvPr>
            <p:custDataLst>
              <p:tags r:id="rId75"/>
            </p:custDataLst>
          </p:nvPr>
        </p:nvSpPr>
        <p:spPr bwMode="auto">
          <a:xfrm>
            <a:off x="-5400376" y="1305354"/>
            <a:ext cx="552449" cy="552449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62" name="Oval 128" title=""/>
          <p:cNvSpPr>
            <a:spLocks noChangeArrowheads="1"/>
          </p:cNvSpPr>
          <p:nvPr>
            <p:custDataLst>
              <p:tags r:id="rId76"/>
            </p:custDataLst>
          </p:nvPr>
        </p:nvSpPr>
        <p:spPr bwMode="auto">
          <a:xfrm>
            <a:off x="-2815166" y="5979584"/>
            <a:ext cx="1047749" cy="1047749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63" name="Oval 129" title=""/>
          <p:cNvSpPr>
            <a:spLocks noChangeArrowheads="1"/>
          </p:cNvSpPr>
          <p:nvPr>
            <p:custDataLst>
              <p:tags r:id="rId77"/>
            </p:custDataLst>
          </p:nvPr>
        </p:nvSpPr>
        <p:spPr bwMode="auto">
          <a:xfrm>
            <a:off x="-2264833" y="690033"/>
            <a:ext cx="1107016" cy="1102784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64" name="Oval 133" title=""/>
          <p:cNvSpPr>
            <a:spLocks noChangeArrowheads="1"/>
          </p:cNvSpPr>
          <p:nvPr>
            <p:custDataLst>
              <p:tags r:id="rId78"/>
            </p:custDataLst>
          </p:nvPr>
        </p:nvSpPr>
        <p:spPr bwMode="auto">
          <a:xfrm>
            <a:off x="-1710267" y="4671485"/>
            <a:ext cx="556683" cy="552449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65" name="Oval 134" title=""/>
          <p:cNvSpPr>
            <a:spLocks noChangeArrowheads="1"/>
          </p:cNvSpPr>
          <p:nvPr>
            <p:custDataLst>
              <p:tags r:id="rId79"/>
            </p:custDataLst>
          </p:nvPr>
        </p:nvSpPr>
        <p:spPr bwMode="auto">
          <a:xfrm>
            <a:off x="-2560340" y="-552450"/>
            <a:ext cx="1098551" cy="1104900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sp>
        <p:nvSpPr>
          <p:cNvPr id="66" name="Oval 137" title=""/>
          <p:cNvSpPr>
            <a:spLocks noChangeArrowheads="1"/>
          </p:cNvSpPr>
          <p:nvPr>
            <p:custDataLst>
              <p:tags r:id="rId80"/>
            </p:custDataLst>
          </p:nvPr>
        </p:nvSpPr>
        <p:spPr bwMode="auto">
          <a:xfrm>
            <a:off x="-6311601" y="-1"/>
            <a:ext cx="1111249" cy="1098549"/>
          </a:xfrm>
          <a:prstGeom prst="ellipse">
            <a:avLst/>
          </a:prstGeom>
          <a:solidFill>
            <a:srgbClr val="EF918C"/>
          </a:solidFill>
          <a:ln>
            <a:noFill/>
          </a:ln>
          <a:effectLst>
            <a:softEdge rad="190500"/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Calibri"/>
            </a:endParaRPr>
          </a:p>
        </p:txBody>
      </p:sp>
      <p:pic>
        <p:nvPicPr>
          <p:cNvPr id="67" name="图片 66" title=""/>
          <p:cNvPicPr>
            <a:picLocks noChangeAspect="1"/>
          </p:cNvPicPr>
          <p:nvPr>
            <p:custDataLst>
              <p:tags r:id="rId82"/>
            </p:custDataLst>
          </p:nvPr>
        </p:nvPicPr>
        <p:blipFill>
          <a:blip r:embed="rId81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 bwMode="auto">
          <a:xfrm rot="-480000">
            <a:off x="8661400" y="3505201"/>
            <a:ext cx="2743200" cy="393276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68" name="图片 67" title=""/>
          <p:cNvPicPr>
            <a:picLocks noChangeAspect="1"/>
          </p:cNvPicPr>
          <p:nvPr>
            <p:custDataLst>
              <p:tags r:id="rId84"/>
            </p:custDataLst>
          </p:nvPr>
        </p:nvPicPr>
        <p:blipFill>
          <a:blip r:embed="rId83"/>
          <a:stretch>
            <a:fillRect/>
          </a:stretch>
        </p:blipFill>
        <p:spPr bwMode="auto">
          <a:xfrm>
            <a:off x="9992785" y="3693585"/>
            <a:ext cx="560916" cy="7916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0" name="图片 69" title="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tretch>
            <a:fillRect/>
          </a:stretch>
        </p:blipFill>
        <p:spPr bwMode="auto">
          <a:xfrm>
            <a:off x="3852334" y="2372785"/>
            <a:ext cx="3223684" cy="28236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1" name="图片 70" title=""/>
          <p:cNvPicPr>
            <a:picLocks noChangeAspect="1"/>
          </p:cNvPicPr>
          <p:nvPr>
            <p:custDataLst>
              <p:tags r:id="rId87"/>
            </p:custDataLst>
          </p:nvPr>
        </p:nvPicPr>
        <p:blipFill>
          <a:blip r:embed="rId85"/>
          <a:stretch>
            <a:fillRect/>
          </a:stretch>
        </p:blipFill>
        <p:spPr bwMode="auto">
          <a:xfrm>
            <a:off x="6788151" y="2895601"/>
            <a:ext cx="3223683" cy="2825751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2" name="图片 71" title=""/>
          <p:cNvPicPr>
            <a:picLocks noChangeAspect="1"/>
          </p:cNvPicPr>
          <p:nvPr>
            <p:custDataLst>
              <p:tags r:id="rId89"/>
            </p:custDataLst>
          </p:nvPr>
        </p:nvPicPr>
        <p:blipFill>
          <a:blip r:embed="rId88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801446">
            <a:off x="6446975" y="2305576"/>
            <a:ext cx="2370391" cy="2397632"/>
          </a:xfrm>
          <a:prstGeom prst="rect">
            <a:avLst/>
          </a:prstGeom>
        </p:spPr>
      </p:pic>
      <p:sp>
        <p:nvSpPr>
          <p:cNvPr id="73" name="TextBox 72" title=""/>
          <p:cNvSpPr txBox="1">
            <a:spLocks noChangeArrowheads="1"/>
          </p:cNvSpPr>
          <p:nvPr>
            <p:custDataLst>
              <p:tags r:id="rId90"/>
            </p:custDataLst>
          </p:nvPr>
        </p:nvSpPr>
        <p:spPr bwMode="auto">
          <a:xfrm>
            <a:off x="2922008" y="2908527"/>
            <a:ext cx="7040880" cy="10147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Calibri"/>
              </a:rPr>
              <a:t>光合作用与能量转</a:t>
            </a:r>
            <a:r>
              <a:rPr lang="zh-CN" altLang="en-US" sz="6000" b="1">
                <a:solidFill>
                  <a:srgbClr val="E96761"/>
                </a:solidFill>
                <a:latin typeface="Calibri"/>
              </a:rPr>
              <a:t>化</a:t>
            </a:r>
            <a:endParaRPr lang="zh-CN" altLang="en-US" sz="6000" b="1">
              <a:solidFill>
                <a:srgbClr val="E96761"/>
              </a:solidFill>
              <a:latin typeface="Calibri"/>
            </a:endParaRPr>
          </a:p>
        </p:txBody>
      </p:sp>
      <p:sp>
        <p:nvSpPr>
          <p:cNvPr id="74" name="TextBox 73" title=""/>
          <p:cNvSpPr txBox="1">
            <a:spLocks noChangeArrowheads="1"/>
          </p:cNvSpPr>
          <p:nvPr>
            <p:custDataLst>
              <p:tags r:id="rId91"/>
            </p:custDataLst>
          </p:nvPr>
        </p:nvSpPr>
        <p:spPr bwMode="auto">
          <a:xfrm>
            <a:off x="6153150" y="3935095"/>
            <a:ext cx="2810510" cy="549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EF918C"/>
                </a:solidFill>
                <a:latin typeface="Arial"/>
              </a:rPr>
              <a:t>——</a:t>
            </a:r>
            <a:r>
              <a:rPr lang="zh-CN" altLang="en-US" sz="2800" b="1">
                <a:solidFill>
                  <a:srgbClr val="EF918C"/>
                </a:solidFill>
                <a:latin typeface="Arial"/>
              </a:rPr>
              <a:t>第四节</a:t>
            </a:r>
            <a:r>
              <a:rPr lang="en-US" altLang="zh-CN" sz="2800" b="1">
                <a:solidFill>
                  <a:srgbClr val="EF918C"/>
                </a:solidFill>
                <a:latin typeface="Arial"/>
              </a:rPr>
              <a:t>-</a:t>
            </a:r>
            <a:r>
              <a:rPr lang="zh-CN" altLang="en-US" sz="2800" b="1">
                <a:solidFill>
                  <a:srgbClr val="EF918C"/>
                </a:solidFill>
                <a:latin typeface="Calibri"/>
              </a:rPr>
              <a:t>第</a:t>
            </a:r>
            <a:r>
              <a:rPr lang="en-US" altLang="zh-CN" sz="2800" b="1">
                <a:solidFill>
                  <a:srgbClr val="EF918C"/>
                </a:solidFill>
                <a:latin typeface="Calibri"/>
              </a:rPr>
              <a:t>2</a:t>
            </a:r>
            <a:r>
              <a:rPr lang="zh-CN" altLang="en-US" sz="2800" b="1">
                <a:solidFill>
                  <a:srgbClr val="EF918C"/>
                </a:solidFill>
                <a:latin typeface="Calibri"/>
              </a:rPr>
              <a:t>课时</a:t>
            </a:r>
            <a:endParaRPr lang="zh-CN" altLang="en-US" sz="2800" b="1">
              <a:solidFill>
                <a:srgbClr val="EF918C"/>
              </a:solidFill>
              <a:latin typeface="Calibri"/>
            </a:endParaRPr>
          </a:p>
        </p:txBody>
      </p:sp>
      <p:pic>
        <p:nvPicPr>
          <p:cNvPr id="69" name="图片 68" title=""/>
          <p:cNvPicPr>
            <a:picLocks noChangeAspect="1"/>
          </p:cNvPicPr>
          <p:nvPr>
            <p:custDataLst>
              <p:tags r:id="rId93"/>
            </p:custDataLst>
          </p:nvPr>
        </p:nvPicPr>
        <p:blipFill>
          <a:blip r:embed="rId92"/>
          <a:stretch>
            <a:fillRect/>
          </a:stretch>
        </p:blipFill>
        <p:spPr bwMode="auto">
          <a:xfrm rot="1897323">
            <a:off x="8464551" y="1418168"/>
            <a:ext cx="1447800" cy="16044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" name="Picture 3"/>
          <p:cNvPicPr>
            <a:picLocks noChangeAspect="1"/>
          </p:cNvPicPr>
          <p:nvPr>
            <p:custDataLst>
              <p:tags r:id="rId95"/>
            </p:custDataLst>
          </p:nvPr>
        </p:nvPicPr>
        <p:blipFill>
          <a:blip r:embed="rId94"/>
          <a:stretch>
            <a:fillRect/>
          </a:stretch>
        </p:blipFill>
        <p:spPr>
          <a:xfrm flipH="1">
            <a:off x="11582400" y="12446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6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10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42" presetClass="entr" presetSubtype="0" dur="27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7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7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7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6" presetClass="emph" presetSubtype="0" dur="27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700" tmFilter="0, 0; .2, .5; .8, .5; 1, 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1350" autoRev="1" fill="hold"/>
                                        <p:tgtEl>
                                          <p:spTgt spid="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42" presetClass="entr" presetSubtype="0" dur="2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6" presetClass="emph" presetSubtype="0" dur="2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100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42" presetClass="entr" presetSubtype="0" dur="2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6" presetClass="emph" presetSubtype="0" dur="2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100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32" presetClass="emph" presetSubtype="0" dur="6000" repeatCount="indefinite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Rot by="120000">
                                      <p:cBhvr>
                                        <p:cTn id="4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12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12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1200" fill="hold">
                                          <p:stCondLst>
                                            <p:cond delay="3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1200" fill="hold">
                                          <p:stCondLst>
                                            <p:cond delay="4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32" presetClass="emph" presetSubtype="0" dur="6000" repeatCount="indefinite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Rot by="120000">
                                      <p:cBhvr>
                                        <p:cTn id="5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12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12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1200" fill="hold">
                                          <p:stCondLst>
                                            <p:cond delay="3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1200" fill="hold">
                                          <p:stCondLst>
                                            <p:cond delay="4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32" presetClass="emph" presetSubtype="0" dur="6000" repeatCount="indefinite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Rot by="120000">
                                      <p:cBhvr>
                                        <p:cTn id="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12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12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1200" fill="hold">
                                          <p:stCondLst>
                                            <p:cond delay="3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1200" fill="hold">
                                          <p:stCondLst>
                                            <p:cond delay="4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32" presetClass="emph" presetSubtype="0" dur="6000" repeatCount="indefinite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Rot by="120000">
                                      <p:cBhvr>
                                        <p:cTn id="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12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12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1200" fill="hold">
                                          <p:stCondLst>
                                            <p:cond delay="36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1200" fill="hold">
                                          <p:stCondLst>
                                            <p:cond delay="48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53" presetClass="entr" presetSubtype="16" dur="5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6" presetClass="emph" presetSubtype="0" dur="210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animScale>
                                      <p:cBhvr>
                                        <p:cTn id="73" dur="21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10" presetClass="entr" presetSubtype="0" dur="200" fill="hold" nodeType="withEffect">
                                  <p:stCondLst>
                                    <p:cond delay="525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1" presetClass="entr" presetSubtype="0" dur="1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78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1" presetClass="entr" presetSubtype="0" dur="100" fill="hold" nodeType="withEffect">
                                  <p:stCondLst>
                                    <p:cond delay="5600"/>
                                  </p:stCondLst>
                                  <p:childTnLst>
                                    <p:set>
                                      <p:cBhvr>
                                        <p:cTn id="80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1" presetClass="entr" presetSubtype="0" dur="100" fill="hold" nodeType="withEffect">
                                  <p:stCondLst>
                                    <p:cond delay="5700"/>
                                  </p:stCondLst>
                                  <p:childTnLst>
                                    <p:set>
                                      <p:cBhvr>
                                        <p:cTn id="82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1" presetClass="entr" presetSubtype="0" dur="100" fill="hold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84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1" presetClass="entr" presetSubtype="0" dur="100" fill="hold" nodeType="withEffect">
                                  <p:stCondLst>
                                    <p:cond delay="5900"/>
                                  </p:stCondLst>
                                  <p:childTnLst>
                                    <p:set>
                                      <p:cBhvr>
                                        <p:cTn id="86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1" presetClass="entr" presetSubtype="0" dur="10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88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1" presetClass="entr" presetSubtype="0" dur="100" fill="hold" nodeType="withEffect">
                                  <p:stCondLst>
                                    <p:cond delay="6100"/>
                                  </p:stCondLst>
                                  <p:childTnLst>
                                    <p:set>
                                      <p:cBhvr>
                                        <p:cTn id="90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1" presetClass="entr" presetSubtype="0" dur="100" fill="hold" nodeType="withEffect">
                                  <p:stCondLst>
                                    <p:cond delay="6200"/>
                                  </p:stCondLst>
                                  <p:childTnLst>
                                    <p:set>
                                      <p:cBhvr>
                                        <p:cTn id="92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1" presetClass="entr" presetSubtype="0" dur="100" fill="hold" nodeType="with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94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1" presetClass="entr" presetSubtype="0" dur="100" fill="hold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96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1" presetClass="entr" presetSubtype="0" dur="10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98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1" presetClass="entr" presetSubtype="0" dur="100" fill="hold" nodeType="withEffect">
                                  <p:stCondLst>
                                    <p:cond delay="6600"/>
                                  </p:stCondLst>
                                  <p:childTnLst>
                                    <p:set>
                                      <p:cBhvr>
                                        <p:cTn id="100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1" presetClass="entr" presetSubtype="0" dur="100" fill="hold" nodeType="withEffect">
                                  <p:stCondLst>
                                    <p:cond delay="6700"/>
                                  </p:stCondLst>
                                  <p:childTnLst>
                                    <p:set>
                                      <p:cBhvr>
                                        <p:cTn id="102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1" presetClass="entr" presetSubtype="0" dur="100" fill="hold" nodeType="withEffect">
                                  <p:stCondLst>
                                    <p:cond delay="6800"/>
                                  </p:stCondLst>
                                  <p:childTnLst>
                                    <p:set>
                                      <p:cBhvr>
                                        <p:cTn id="104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1" presetClass="entr" presetSubtype="0" dur="100" fill="hold" nodeType="withEffect">
                                  <p:stCondLst>
                                    <p:cond delay="6900"/>
                                  </p:stCondLst>
                                  <p:childTnLst>
                                    <p:set>
                                      <p:cBhvr>
                                        <p:cTn id="106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1" presetClass="entr" presetSubtype="0" dur="10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08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1" presetClass="entr" presetSubtype="0" dur="100" fill="hold" nodeType="withEffect">
                                  <p:stCondLst>
                                    <p:cond delay="7100"/>
                                  </p:stCondLst>
                                  <p:childTnLst>
                                    <p:set>
                                      <p:cBhvr>
                                        <p:cTn id="110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1" presetClass="entr" presetSubtype="0" dur="100" fill="hold" nodeType="withEffect">
                                  <p:stCondLst>
                                    <p:cond delay="7200"/>
                                  </p:stCondLst>
                                  <p:childTnLst>
                                    <p:set>
                                      <p:cBhvr>
                                        <p:cTn id="112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1" presetClass="entr" presetSubtype="0" dur="100" fill="hold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14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1" presetClass="entr" presetSubtype="0" dur="100" fill="hold" nodeType="withEffect">
                                  <p:stCondLst>
                                    <p:cond delay="7400"/>
                                  </p:stCondLst>
                                  <p:childTnLst>
                                    <p:set>
                                      <p:cBhvr>
                                        <p:cTn id="116" dur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0" presetClass="entr" presetSubtype="0" dur="200" fill="hold" nodeType="withEffect">
                                  <p:stCondLst>
                                    <p:cond delay="74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8" dur="2000" fill="hold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5" dur="25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6" presetID="6" presetClass="emph" presetSubtype="0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7" dur="3000" fill="hold"/>
                                        <p:tgtEl>
                                          <p:spTgt spid="49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128" presetID="0" presetClass="path" presetSubtype="0" dur="5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30346 -0.4843 C 0.36213 -0.48571 0.58392 -0.44868 0.65764 -0.49224 C 0.73135 -0.53615 0.7119 -0.69083 0.74554 -0.74656 C 0.77906 -0.80229 0.81657 -0.80793 0.85923 -0.82716 C 0.90189 -0.84603 0.94476 -0.80882 1.00129 -0.86102 C 1.05781 -0.91323 1.15753 -1.08236 1.19869 -1.14074" pathEditMode="fixed" rAng="0" ptsTypes="aaaaaa">
                                      <p:cBhvr>
                                        <p:cTn id="129" dur="5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756" y="-3104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28"/>
                                            </p:cond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0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2" dur="25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6" presetClass="emph" presetSubtype="0" dur="5500" repeatCount="indefinite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134" dur="5500" fill="hold"/>
                                        <p:tgtEl>
                                          <p:spTgt spid="51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0" presetClass="path" presetSubtype="0" dur="200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Motion origin="layout" path="M 0.33151 -0.02116 C 0.4092 -0.05767 0.69364 -0.22557 0.79938 -0.24021 C 0.90512 -0.25485 0.89931 -0.14973 0.96604 -0.10882 C 1.03277 -0.0679 1.12916 -0.0134 1.19966 0.00512 C 1.27015 0.02363 1.34977 0.00265 1.38921 0.00194" pathEditMode="fixed" rAng="0" ptsTypes="aaaaa">
                                      <p:cBhvr>
                                        <p:cTn id="13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880" y="-945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35"/>
                                            </p:cond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7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9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0" presetID="6" presetClass="emph" presetSubtype="0" dur="5000" repeatCount="indefinite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Scale>
                                      <p:cBhvr>
                                        <p:cTn id="141" dur="5000" fill="hold"/>
                                        <p:tgtEl>
                                          <p:spTgt spid="47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142" presetID="0" presetClass="path" presetSubtype="0" dur="3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0.32535 0.31975 C 0.38629 0.31574 0.60712 0.27963 0.69306 0.2963 C 0.77917 0.31296 0.78959 0.42284 0.84202 0.41914 C 0.89462 0.41512 0.94236 0.29352 1.00834 0.27284 C 1.07431 0.25247 1.19028 0.29074 1.2382 0.29506" pathEditMode="fixed" rAng="0" ptsTypes="aaaaa">
                                      <p:cBhvr>
                                        <p:cTn id="143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642" y="179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2"/>
                                            </p:cond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4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6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7" presetID="6" presetClass="emph" presetSubtype="0" dur="5900" repeatCount="indefinite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48" dur="5900" fill="hold"/>
                                        <p:tgtEl>
                                          <p:spTgt spid="48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0" presetClass="path" presetSubtype="0" dur="3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31336 0.00736 C 0.37751 -0.02562 0.58286 -0.14608 0.6958 -0.19035 C 0.80874 -0.23462 0.91125 -0.23885 0.99055 -0.25808 C 1.06975 -0.2773 1.13358 -0.29599 1.17119 -0.30587" pathEditMode="fixed" rAng="0" ptsTypes="aaaa">
                                      <p:cBhvr>
                                        <p:cTn id="150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86" y="-15661"/>
                                    </p:animMotion>
                                  </p:childTnLst>
                                </p:cTn>
                              </p:par>
                              <p:par>
                                <p:cTn id="151" presetID="26" presetClass="emph" presetSubtype="0" dur="500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 tmFilter="0, 0; .2, .5; .8, .5; 1, 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3" dur="250" autoRev="1" fill="hold"/>
                                        <p:tgtEl>
                                          <p:spTgt spid="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4" presetID="6" presetClass="emph" presetSubtype="0" dur="2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155" dur="2000" fill="hold"/>
                                        <p:tgtEl>
                                          <p:spTgt spid="5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4"/>
                                            </p:cond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6" presetID="0" presetClass="pat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7063 0.14128 C 0.39599 0.12805 0.4725 0.07937 0.52462 0.06226 C 0.57673 0.0448 0.621 0.10036 0.68312 0.03722 C 0.74523 -0.02592 0.79047 -0.27195 0.89749 -0.31604 C 1.00452 -0.36013 1.23588 -0.24585 1.32496 -0.22751" pathEditMode="fixed" rAng="0" ptsTypes="aaaaa">
                                      <p:cBhvr>
                                        <p:cTn id="15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711" y="-2507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6"/>
                                            </p:cond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8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500" tmFilter="0, 0; .2, .5; .8, .5; 1, 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0" dur="250" autoRev="1" fill="hold"/>
                                        <p:tgtEl>
                                          <p:spTgt spid="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1" presetID="6" presetClass="emph" presetSubtype="0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2" dur="3000" fill="hold"/>
                                        <p:tgtEl>
                                          <p:spTgt spid="5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163" presetID="0" presetClass="path" presetSubtype="0" dur="3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58266 0.16143 C 0.64133 0.16001 0.86313 0.19705 0.93684 0.15349 C 1.01056 0.10957 0.99111 -0.0451 1.02474 -0.10083 C 1.05827 -0.15656 1.09577 -0.16221 1.13843 -0.18143 C 1.18109 -0.2003 1.22397 -0.16309 1.28049 -0.21529 C 1.33701 -0.2675 1.43673 -0.43663 1.47789 -0.49501" pathEditMode="fixed" rAng="0" ptsTypes="aaaaaa">
                                      <p:cBhvr>
                                        <p:cTn id="164" dur="3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756" y="-3104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3"/>
                                            </p:cond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65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7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8" presetID="6" presetClass="emph" presetSubtype="0" dur="5500" repeatCount="indefinite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169" dur="5500" fill="hold"/>
                                        <p:tgtEl>
                                          <p:spTgt spid="56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170" presetID="0" presetClass="path" presetSubtype="0" dur="200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Motion origin="layout" path="M 0.5388 0.05114 C 0.61649 0.01463 0.90093 -0.15327 1.00667 -0.16791 C 1.11241 -0.18254 1.13701 0.00758 1.17333 -0.03651 C 1.20976 -0.0806 1.19117 -0.36085 1.22524 -0.43263 C 1.25952 -0.50424 1.33635 -0.49577 1.37804 -0.4665 C 1.41995 -0.43722 1.45573 -0.30053 1.47615 -0.25679" pathEditMode="fixed" rAng="0" ptsTypes="aaaaaa">
                                      <p:cBhvr>
                                        <p:cTn id="17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862" y="-2777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70"/>
                                            </p:cond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72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4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6" presetClass="emph" presetSubtype="0" dur="5000" repeatCount="indefinite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Scale>
                                      <p:cBhvr>
                                        <p:cTn id="176" dur="5000" fill="hold"/>
                                        <p:tgtEl>
                                          <p:spTgt spid="52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177" presetID="0" presetClass="path" presetSubtype="0" dur="3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0.50806 0.41992 C 0.56899 0.41604 0.79981 0.44285 0.87578 0.39647 C 0.95186 0.35008 0.92327 0.14197 0.964 0.14197 C 1.00473 0.14197 1.07737 0.41569 1.11992 0.39647 C 1.16269 0.37742 1.17 0.02786 1.22018 0.02768 C 1.27036 0.02751 1.379 0.31887 1.4208 0.39541" pathEditMode="fixed" rAng="0" ptsTypes="aaaaaa">
                                      <p:cBhvr>
                                        <p:cTn id="178" dur="3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637" y="-1848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77"/>
                                            </p:cond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79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1" dur="25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2" presetID="6" presetClass="emph" presetSubtype="0" dur="5900" repeatCount="indefinite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83" dur="5900" fill="hold"/>
                                        <p:tgtEl>
                                          <p:spTgt spid="53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184" presetID="0" presetClass="path" presetSubtype="0" dur="1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66232 0.64236 C 0.72647 0.60938 0.93182 0.48892 1.04476 0.44465 C 1.1577 0.40038 1.26021 0.39615 1.33952 0.37693 C 1.41871 0.3577 1.48254 0.33901 1.52015 0.32913" pathEditMode="fixed" rAng="0" ptsTypes="aaaa">
                                      <p:cBhvr>
                                        <p:cTn id="18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86" y="-15661"/>
                                    </p:animMotion>
                                  </p:childTnLst>
                                </p:cTn>
                              </p:par>
                              <p:par>
                                <p:cTn id="186" presetID="26" presetClass="emph" presetSubtype="0" dur="500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7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8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9" presetID="6" presetClass="emph" presetSubtype="0" dur="2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190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89"/>
                                            </p:cond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1" presetID="0" presetClass="pat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0645 0.21429 C 0.53181 0.20106 0.60971 0.1963 0.66043 0.13528 C 0.71115 0.07425 0.72738 -0.0492 0.81055 -0.15167 C 0.89372 -0.25414 1.08661 -0.41146 1.15925 -0.47989" pathEditMode="fixed" rAng="0" ptsTypes="aaaa">
                                      <p:cBhvr>
                                        <p:cTn id="19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5" y="-3470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91"/>
                                            </p:cond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3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4" dur="5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5" dur="25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6" presetID="6" presetClass="emph" presetSubtype="0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7" dur="3000" fill="hold"/>
                                        <p:tgtEl>
                                          <p:spTgt spid="5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198" presetID="0" presetClass="path" presetSubtype="0" dur="200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Motion origin="layout" path="M 0.56244 -0.02345 C 0.63776 -0.04162 0.90845 -0.11781 1.01419 -0.13245 C 1.11993 -0.14709 1.12755 -0.13368 1.19697 -0.11111 C 1.26639 -0.08853 1.36009 -0.01569 1.43059 0.00283 C 1.50108 0.02134 1.5807 0.00036 1.62014 -0.00035" pathEditMode="fixed" rAng="0" ptsTypes="aaaaa">
                                      <p:cBhvr>
                                        <p:cTn id="19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880" y="-395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98"/>
                                            </p:cond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00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1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2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3" presetID="6" presetClass="emph" presetSubtype="0" dur="5000" repeatCount="indefinite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Scale>
                                      <p:cBhvr>
                                        <p:cTn id="204" dur="5000" fill="hold"/>
                                        <p:tgtEl>
                                          <p:spTgt spid="57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205" presetID="0" presetClass="pat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0445 0.27954 C 0.62981 0.26632 0.70632 0.21764 0.75843 0.20053 C 0.81055 0.18307 0.83677 0.17178 0.91693 0.17549 C 0.9971 0.17919 1.13206 0.26685 1.23909 0.22275 C 1.34612 0.17866 1.49215 -0.02416 1.55878 -0.08924" pathEditMode="fixed" rAng="0" ptsTypes="aaaaa">
                                      <p:cBhvr>
                                        <p:cTn id="20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711" y="-1844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5"/>
                                            </p:cond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07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9" dur="25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10" presetID="6" presetClass="emph" presetSubtype="0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1" dur="3000" fill="hold"/>
                                        <p:tgtEl>
                                          <p:spTgt spid="6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12" presetID="0" presetClass="path" presetSubtype="0" dur="200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Motion origin="layout" path="M 0.71105 0.17336 C 0.79121 0.18818 1.08629 0.27654 1.19203 0.2619 C 1.29777 0.24726 1.31131 0.18095 1.34559 0.08571 C 1.37987 -0.0097 1.36343 -0.23863 1.39749 -0.31059 C 1.43177 -0.38202 1.5086 -0.37355 1.55029 -0.34427 C 1.5922 -0.315 1.62799 -0.17831 1.6484 -0.13457" pathEditMode="fixed" rAng="0" ptsTypes="aaaaaa">
                                      <p:cBhvr>
                                        <p:cTn id="21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862" y="-2261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12"/>
                                            </p:cond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14" presetID="26" presetClass="emph" presetSubtype="0" dur="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5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6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17" presetID="6" presetClass="emph" presetSubtype="0" dur="5000" repeatCount="indefinite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Scale>
                                      <p:cBhvr>
                                        <p:cTn id="218" dur="5000" fill="hold"/>
                                        <p:tgtEl>
                                          <p:spTgt spid="59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219" presetID="0" presetClass="path" presetSubtype="0" dur="1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72224 0.78628 C 0.78854 0.78874 1.00721 0.84536 1.12004 0.80109 C 1.23287 0.75682 1.32282 0.57552 1.39943 0.52084 C 1.47605 0.46617 1.54246 0.48292 1.58007 0.47305" pathEditMode="fixed" rAng="0" ptsTypes="aaaa">
                                      <p:cBhvr>
                                        <p:cTn id="22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86" y="-13051"/>
                                    </p:animMotion>
                                  </p:childTnLst>
                                </p:cTn>
                              </p:par>
                              <p:par>
                                <p:cTn id="221" presetID="26" presetClass="emph" presetSubtype="0" dur="500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500" tmFilter="0, 0; .2, .5; .8, .5; 1, 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3" dur="250" autoRev="1" fill="hold"/>
                                        <p:tgtEl>
                                          <p:spTgt spid="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4" presetID="6" presetClass="emph" presetSubtype="0" dur="2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225" dur="2000" fill="hold"/>
                                        <p:tgtEl>
                                          <p:spTgt spid="6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24"/>
                                            </p:cond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6" presetID="26" presetClass="emph" presetSubtype="0" dur="500" repeatCount="indefinite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7" dur="500" tmFilter="0, 0; .2, .5; .8, .5; 1, 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8" dur="250" autoRev="1" fill="hold"/>
                                        <p:tgtEl>
                                          <p:spTgt spid="6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6" presetClass="emph" presetSubtype="0" dur="3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230" dur="3000" fill="hold"/>
                                        <p:tgtEl>
                                          <p:spTgt spid="6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0" presetClass="path" presetSubtype="0" dur="55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0.66796 1.09705 C 0.67892 1.1362 0.71126 1.27624 0.73372 1.33197 C 0.75618 1.3877 0.77208 1.42844 0.80249 1.43162 C 0.8329 1.43479 0.87352 1.37024 0.91618 1.35102 C 0.95884 1.33197 1.01827 1.35313 1.05824 1.31715 C 1.09832 1.28117 1.12744 1.20816 1.15646 1.13497" pathEditMode="fixed" rAng="0" ptsTypes="aaaaaa">
                                      <p:cBhvr>
                                        <p:cTn id="232" dur="5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25" y="1687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1"/>
                                            </p:cond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33" presetID="26" presetClass="emph" presetSubtype="0" dur="500" repeatCount="indefinite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500" tmFilter="0, 0; .2, .5; .8, .5; 1, 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5" dur="250" autoRev="1" fill="hold"/>
                                        <p:tgtEl>
                                          <p:spTgt spid="6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6" presetID="6" presetClass="emph" presetSubtype="0" dur="5500" repeatCount="indefinite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Scale>
                                      <p:cBhvr>
                                        <p:cTn id="237" dur="5500" fill="hold"/>
                                        <p:tgtEl>
                                          <p:spTgt spid="66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238" presetID="0" presetClass="path" presetSubtype="0" dur="5000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animMotion origin="layout" path="M 0.31335 -0.1037 C 0.33882 -0.11217 0.41436 -0.1679 0.46788 -0.1545 C 0.52139 -0.14109 0.59822 0.02099 0.63454 -0.02311 C 0.67097 -0.0672 0.65238 -0.34744 0.68644 -0.41923 C 0.72072 -0.49083 0.79756 -0.48236 0.83925 -0.45309 C 0.88105 -0.42381 0.91694 -0.28713 0.93736 -0.24339" pathEditMode="fixed" rAng="0" ptsTypes="aaaaaa">
                                      <p:cBhvr>
                                        <p:cTn id="239" dur="5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95" y="-1312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8"/>
                                            </p:cond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40" presetID="26" presetClass="emph" presetSubtype="0" dur="500" repeatCount="indefinite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1" dur="500" tmFilter="0, 0; .2, .5; .8, .5; 1, 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2" dur="250" autoRev="1" fill="hold"/>
                                        <p:tgtEl>
                                          <p:spTgt spid="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3" presetID="6" presetClass="emph" presetSubtype="0" dur="5000" repeatCount="indefinite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animScale>
                                      <p:cBhvr>
                                        <p:cTn id="244" dur="5000" fill="hold"/>
                                        <p:tgtEl>
                                          <p:spTgt spid="62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0" presetClass="path" presetSubtype="0" dur="59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0.31872 0.35062 C 0.32968 0.30176 0.3502 0.12081 0.38276 0.05732 C 0.41532 -0.00617 0.47335 -0.03033 0.51408 -0.03033 C 0.5548 -0.03033 0.59145 0.10423 0.62701 0.05732 C 0.66258 0.01041 0.6946 -0.31287 0.72716 -0.31146 C 0.75983 -0.31005 0.80281 -0.01287 0.82259 0.06596" pathEditMode="fixed" rAng="0" ptsTypes="aaaaaa">
                                      <p:cBhvr>
                                        <p:cTn id="246" dur="59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88" y="-3317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5"/>
                                            </p:cond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47" presetID="26" presetClass="emph" presetSubtype="0" dur="500" repeatCount="indefinite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8" dur="500" tmFilter="0, 0; .2, .5; .8, .5; 1, 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9" dur="250" autoRev="1" fill="hold"/>
                                        <p:tgtEl>
                                          <p:spTgt spid="6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0" presetID="6" presetClass="emph" presetSubtype="0" dur="5900" repeatCount="indefinite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Scale>
                                      <p:cBhvr>
                                        <p:cTn id="251" dur="5900" fill="hold"/>
                                        <p:tgtEl>
                                          <p:spTgt spid="63"/>
                                        </p:tgtEl>
                                      </p:cBhvr>
                                      <p:by x="0" y="0"/>
                                    </p:animScale>
                                  </p:childTnLst>
                                </p:cTn>
                              </p:par>
                              <p:par>
                                <p:cTn id="252" presetID="0" presetClass="path" presetSubtype="0" dur="2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33921 1.17014 C 0.34491 1.18373 0.32707 1.25216 0.37349 1.25498 C 0.41991 1.2578 0.55187 1.20648 0.61753 1.18725 C 0.68308 1.16803 0.73595 1.14933 0.767 1.13946" pathEditMode="fixed" rAng="0" ptsTypes="aaaa">
                                      <p:cBhvr>
                                        <p:cTn id="253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82" y="2840"/>
                                    </p:animMotion>
                                  </p:childTnLst>
                                </p:cTn>
                              </p:par>
                              <p:par>
                                <p:cTn id="254" presetID="26" presetClass="emph" presetSubtype="0" dur="500" repeatCount="4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5" dur="500" tmFilter="0, 0; .2, .5; .8, .5; 1, 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6" dur="250" autoRev="1" fill="hold"/>
                                        <p:tgtEl>
                                          <p:spTgt spid="6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7" presetID="6" presetClass="emph" presetSubtype="0" dur="2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258" dur="2000" fill="hold"/>
                                        <p:tgtEl>
                                          <p:spTgt spid="6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7"/>
                                            </p:cond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9" presetID="0" presetClass="path" presetSubtype="0" dur="1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0.28917 0.13389 C 0.29551 0.13389 0.29272 0.13812 0.32517 0.13407 C 0.35762 0.13001 0.4293 0.15929 0.48367 0.1092 C 0.53794 0.05911 0.61606 -0.10914 0.65098 -0.16681" pathEditMode="fixed" rAng="0" ptsTypes="aaaa">
                                      <p:cBhvr>
                                        <p:cTn id="260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85" y="-1377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9"/>
                                            </p:cond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61" presetID="6" presetClass="entr" presetSubtype="32" dur="2000" fill="hold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3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31" presetClass="path" presetSubtype="0" dur="7100" accel="50000" decel="5000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animMotion origin="layout" path="M -0.02604 0.01644 C -0.02552 0.01597 -0.02279 0.01042 -0.01654 0.01088 C -0.00638 0.01134 -0.00261 0.01551 0.00638 0.01134 C 0.01211 0.00926 0.01888 0.00394 0.02356 0.00394 C 0.03502 0.00394 0.0375 0.00949 0.0375 0.01551 C 0.03802 0.02292 0.02304 0.02894 0.0056 0.02986 C -0.01263 0.03079 -0.02696 0.02222 -0.02604 0.01644 Z" pathEditMode="relative" rAng="0" ptsTypes="AAAAAAA">
                                      <p:cBhvr>
                                        <p:cTn id="265" dur="71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4" y="46"/>
                                    </p:animMotion>
                                  </p:childTnLst>
                                </p:cTn>
                              </p:par>
                              <p:par>
                                <p:cTn id="266" presetID="42" presetClass="entr" presetSubtype="0" dur="2500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8" dur="2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2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2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12" presetClass="entr" presetSubtype="4" dur="500" fill="hold" grpId="0" nodeType="withEffect">
                                  <p:stCondLst>
                                    <p:cond delay="1250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3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53" presetClass="entr" presetSubtype="16" dur="1500" fill="hold" grpId="0" nodeType="withEffect">
                                  <p:stCondLst>
                                    <p:cond delay="8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1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34" presetClass="emph" presetSubtype="0" dur="1500" fill="hold" grpId="1" nodeType="withEffect">
                                  <p:stCondLst>
                                    <p:cond delay="8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animMotion origin="layout" path="M -1.25E-06 -1.11111E-06 L -1.25E-06 -0.07222" pathEditMode="relative" rAng="0" ptsTypes="AA">
                                      <p:cBhvr>
                                        <p:cTn id="281" dur="7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282" dur="3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3" dur="37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4" dur="375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5" dur="375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6" presetID="53" presetClass="entr" presetSubtype="16" dur="500" fill="hold" nodeType="withEffect">
                                  <p:stCondLst>
                                    <p:cond delay="1220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1" presetID="10" presetClass="entr" presetSubtype="0" dur="2000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4" presetID="53" presetClass="entr" presetSubtype="16" dur="2000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9" presetID="42" presetClass="path" presetSubtype="0" dur="2000" accel="50000" decel="50000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animMotion origin="layout" path="M 4.16667E-06 4.44444E-06 L -0.13559 0.18333" pathEditMode="relative" rAng="0" ptsTypes="AA">
                                      <p:cBhvr>
                                        <p:cTn id="300" dur="2000" spd="-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88" y="9167"/>
                                    </p:animMotion>
                                  </p:childTnLst>
                                </p:cTn>
                              </p:par>
                              <p:par>
                                <p:cTn id="301" presetID="26" presetClass="emph" presetSubtype="0" dur="15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2" dur="1500" tmFilter="0, 0; .2, .5; .8, .5; 1, 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3" dur="750" autoRev="1" fill="hold"/>
                                        <p:tgtEl>
                                          <p:spTgt spid="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3" grpId="0"/>
      <p:bldP spid="73" grpId="1"/>
      <p:bldP spid="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Rectangle 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>
          <a:xfrm>
            <a:off x="2081" y="1073200"/>
            <a:ext cx="12188156" cy="3333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lIns="81622" tIns="40811" rIns="81622" bIns="40811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5975">
              <a:defRPr/>
            </a:pPr>
            <a:endParaRPr lang="zh-CN" altLang="en-US" sz="390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椭圆 9" title=""/>
          <p:cNvSpPr/>
          <p:nvPr>
            <p:custDataLst>
              <p:tags r:id="rId5"/>
            </p:custDataLst>
          </p:nvPr>
        </p:nvSpPr>
        <p:spPr>
          <a:xfrm>
            <a:off x="1585345" y="2925340"/>
            <a:ext cx="1295760" cy="1295760"/>
          </a:xfrm>
          <a:prstGeom prst="ellipse">
            <a:avLst/>
          </a:prstGeom>
          <a:solidFill>
            <a:srgbClr val="1C48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96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zh-CN" altLang="en-US" sz="96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文本框 7" title=""/>
          <p:cNvSpPr txBox="1"/>
          <p:nvPr>
            <p:custDataLst>
              <p:tags r:id="rId6"/>
            </p:custDataLst>
          </p:nvPr>
        </p:nvSpPr>
        <p:spPr>
          <a:xfrm>
            <a:off x="3156812" y="3157905"/>
            <a:ext cx="7621129" cy="9220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540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</a:rPr>
              <a:t>光合作用</a:t>
            </a:r>
            <a:r>
              <a:rPr lang="zh-CN" altLang="en-US" sz="540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的</a:t>
            </a:r>
            <a:r>
              <a:rPr lang="zh-CN" altLang="en-US" sz="540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</a:rPr>
              <a:t>原理</a:t>
            </a:r>
            <a:endParaRPr lang="zh-CN" altLang="en-US" sz="540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9698" name="文本框 8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515888" y="-884278"/>
            <a:ext cx="199390" cy="281305"/>
          </a:xfrm>
          <a:prstGeom prst="rect">
            <a:avLst/>
          </a:prstGeom>
          <a:noFill/>
          <a:ln>
            <a:noFill/>
          </a:ln>
        </p:spPr>
        <p:txBody>
          <a:bodyPr wrap="none" lIns="36276" tIns="18138" rIns="36276" bIns="181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 sz="1600"/>
          </a:p>
        </p:txBody>
      </p:sp>
      <p:sp>
        <p:nvSpPr>
          <p:cNvPr id="8" name="Rectangle 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>
          <a:xfrm>
            <a:off x="2081" y="1073200"/>
            <a:ext cx="12188156" cy="3333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lIns="81622" tIns="40811" rIns="81622" bIns="40811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5975">
              <a:defRPr/>
            </a:pPr>
            <a:endParaRPr lang="zh-CN" altLang="en-US" sz="390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" name="TextBox 1" title=""/>
          <p:cNvSpPr txBox="1"/>
          <p:nvPr>
            <p:custDataLst>
              <p:tags r:id="rId5"/>
            </p:custDataLst>
          </p:nvPr>
        </p:nvSpPr>
        <p:spPr>
          <a:xfrm>
            <a:off x="4209626" y="333388"/>
            <a:ext cx="4679653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latin typeface="Arial" pitchFamily="34" charset="0"/>
                <a:cs typeface="Arial" pitchFamily="34" charset="0"/>
              </a:rPr>
              <a:t> </a:t>
            </a:r>
            <a:r>
              <a:rPr lang="zh-CN" altLang="en-US" sz="4000">
                <a:latin typeface="黑体" panose="02010609060101010101" charset="-122"/>
                <a:ea typeface="黑体" panose="02010609060101010101" charset="-122"/>
                <a:cs typeface="Arial" pitchFamily="34" charset="0"/>
              </a:rPr>
              <a:t>光合作用原理</a:t>
            </a:r>
            <a:endParaRPr lang="zh-CN" altLang="en-US" sz="4000">
              <a:latin typeface="黑体" panose="02010609060101010101" charset="-122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6" name="矩形 5" title=""/>
          <p:cNvSpPr/>
          <p:nvPr>
            <p:custDataLst>
              <p:tags r:id="rId6"/>
            </p:custDataLst>
          </p:nvPr>
        </p:nvSpPr>
        <p:spPr>
          <a:xfrm>
            <a:off x="99853" y="1131360"/>
            <a:ext cx="13809329" cy="13709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根据是否需要</a:t>
            </a:r>
            <a:r>
              <a:rPr lang="en-US" altLang="zh-CN" sz="3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_____</a:t>
            </a:r>
            <a:r>
              <a:rPr lang="zh-CN" altLang="en-US" sz="3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，这些化学反应可以概括地分为</a:t>
            </a:r>
            <a:r>
              <a:rPr lang="en-US" altLang="zh-CN" sz="3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______</a:t>
            </a:r>
            <a:endParaRPr lang="en-US" altLang="zh-CN" sz="32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和</a:t>
            </a:r>
            <a:r>
              <a:rPr lang="en-US" altLang="zh-CN" sz="3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_______</a:t>
            </a:r>
            <a:r>
              <a:rPr lang="zh-CN" altLang="en-US" sz="3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（现在也称为碳反应）两个阶段。</a:t>
            </a:r>
            <a:endParaRPr lang="zh-CN" altLang="en-US" sz="32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7"/>
            </p:custDataLst>
          </p:nvPr>
        </p:nvSpPr>
        <p:spPr>
          <a:xfrm>
            <a:off x="3661543" y="1197388"/>
            <a:ext cx="112374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光能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8"/>
            </p:custDataLst>
          </p:nvPr>
        </p:nvSpPr>
        <p:spPr>
          <a:xfrm>
            <a:off x="10273844" y="1186595"/>
            <a:ext cx="15833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光反应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9"/>
            </p:custDataLst>
          </p:nvPr>
        </p:nvSpPr>
        <p:spPr>
          <a:xfrm>
            <a:off x="624901" y="1841794"/>
            <a:ext cx="15833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暗反应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50" name="组合 49" title=""/>
          <p:cNvGrpSpPr/>
          <p:nvPr>
            <p:custDataLst>
              <p:tags r:id="rId10"/>
            </p:custDataLst>
          </p:nvPr>
        </p:nvGrpSpPr>
        <p:grpSpPr>
          <a:xfrm>
            <a:off x="3888954" y="3712429"/>
            <a:ext cx="12607290" cy="957138"/>
            <a:chOff x="1425" y="4457"/>
            <a:chExt cx="16456" cy="1707"/>
          </a:xfrm>
        </p:grpSpPr>
        <p:sp>
          <p:nvSpPr>
            <p:cNvPr id="171011" name="文本框 171010"/>
            <p:cNvSpPr txBox="1"/>
            <p:nvPr>
              <p:custDataLst>
                <p:tags r:id="rId11"/>
              </p:custDataLst>
            </p:nvPr>
          </p:nvSpPr>
          <p:spPr>
            <a:xfrm>
              <a:off x="1425" y="4963"/>
              <a:ext cx="16456" cy="115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CO</a:t>
              </a:r>
              <a:r>
                <a:rPr lang="en-US" altLang="zh-CN" sz="3600" baseline="-250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2</a:t>
              </a:r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  + H</a:t>
              </a:r>
              <a:r>
                <a:rPr lang="en-US" altLang="zh-CN" sz="3600" baseline="-250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2</a:t>
              </a:r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O           </a:t>
              </a:r>
              <a:r>
                <a:rPr lang="zh-CN" altLang="en-US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（</a:t>
              </a:r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CH</a:t>
              </a:r>
              <a:r>
                <a:rPr lang="en-US" altLang="zh-CN" sz="3600" baseline="-250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2</a:t>
              </a:r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O)+O</a:t>
              </a:r>
              <a:r>
                <a:rPr lang="en-US" altLang="zh-CN" sz="3600" baseline="-250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2</a:t>
              </a:r>
              <a:endParaRPr lang="en-US" altLang="zh-CN" sz="3600" baseline="-25000">
                <a:latin typeface="Arial" pitchFamily="34" charset="0"/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171012" name="右箭头 171011"/>
            <p:cNvSpPr/>
            <p:nvPr>
              <p:custDataLst>
                <p:tags r:id="rId12"/>
              </p:custDataLst>
            </p:nvPr>
          </p:nvSpPr>
          <p:spPr>
            <a:xfrm>
              <a:off x="5029" y="5343"/>
              <a:ext cx="1544" cy="154"/>
            </a:xfrm>
            <a:prstGeom prst="rightArrow">
              <a:avLst>
                <a:gd name="adj1" fmla="val 50000"/>
                <a:gd name="adj2" fmla="val 179478"/>
              </a:avLst>
            </a:prstGeom>
            <a:solidFill>
              <a:schemeClr val="tx1"/>
            </a:solidFill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en-US" sz="2800">
                  <a:solidFill>
                    <a:srgbClr val="FFFF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            </a:t>
              </a:r>
              <a:endParaRPr lang="en-US" sz="2800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171013" name="文本框 171012"/>
            <p:cNvSpPr txBox="1"/>
            <p:nvPr>
              <p:custDataLst>
                <p:tags r:id="rId13"/>
              </p:custDataLst>
            </p:nvPr>
          </p:nvSpPr>
          <p:spPr>
            <a:xfrm>
              <a:off x="4541" y="4457"/>
              <a:ext cx="2163" cy="821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66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  <a:ea typeface="黑体" panose="02010609060101010101" charset="-122"/>
                </a:rPr>
                <a:t>光能</a:t>
              </a:r>
              <a:endParaRPr lang="zh-CN" altLang="en-US" sz="2400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charset="-122"/>
              </a:endParaRPr>
            </a:p>
          </p:txBody>
        </p:sp>
        <p:sp>
          <p:nvSpPr>
            <p:cNvPr id="171014" name="文本框 171013"/>
            <p:cNvSpPr txBox="1"/>
            <p:nvPr>
              <p:custDataLst>
                <p:tags r:id="rId14"/>
              </p:custDataLst>
            </p:nvPr>
          </p:nvSpPr>
          <p:spPr>
            <a:xfrm>
              <a:off x="5029" y="5343"/>
              <a:ext cx="3432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lang="zh-CN" altLang="en-US" sz="2400">
                  <a:solidFill>
                    <a:srgbClr val="0066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  <a:ea typeface="黑体" panose="02010609060101010101" charset="-122"/>
                </a:rPr>
                <a:t>叶绿体</a:t>
              </a:r>
              <a:endParaRPr lang="zh-CN" altLang="en-US" sz="2400">
                <a:solidFill>
                  <a:srgbClr val="00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charset="-122"/>
              </a:endParaRPr>
            </a:p>
          </p:txBody>
        </p:sp>
      </p:grpSp>
      <p:sp>
        <p:nvSpPr>
          <p:cNvPr id="33" name="Text Box 21" title=""/>
          <p:cNvSpPr txBox="1"/>
          <p:nvPr>
            <p:custDataLst>
              <p:tags r:id="rId15"/>
            </p:custDataLst>
          </p:nvPr>
        </p:nvSpPr>
        <p:spPr>
          <a:xfrm>
            <a:off x="2208298" y="4005294"/>
            <a:ext cx="1766243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rgbClr val="9900CC"/>
                </a:solidFill>
                <a:latin typeface="Arial" pitchFamily="34" charset="0"/>
                <a:ea typeface="黑体" panose="02010609060101010101" charset="-122"/>
              </a:rPr>
              <a:t>反应式</a:t>
            </a:r>
            <a:endParaRPr lang="zh-CN" altLang="en-US" sz="3600">
              <a:solidFill>
                <a:srgbClr val="9900CC"/>
              </a:solidFill>
              <a:latin typeface="Arial" pitchFamily="34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9698" name="文本框 8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515888" y="-884278"/>
            <a:ext cx="199390" cy="281305"/>
          </a:xfrm>
          <a:prstGeom prst="rect">
            <a:avLst/>
          </a:prstGeom>
          <a:noFill/>
          <a:ln>
            <a:noFill/>
          </a:ln>
        </p:spPr>
        <p:txBody>
          <a:bodyPr wrap="none" lIns="36276" tIns="18138" rIns="36276" bIns="181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 sz="1600"/>
          </a:p>
        </p:txBody>
      </p:sp>
      <p:sp>
        <p:nvSpPr>
          <p:cNvPr id="8" name="Rectangle 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>
          <a:xfrm>
            <a:off x="2081" y="1073200"/>
            <a:ext cx="12188156" cy="3333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lIns="81622" tIns="40811" rIns="81622" bIns="40811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5975">
              <a:defRPr/>
            </a:pPr>
            <a:endParaRPr lang="zh-CN" altLang="en-US" sz="390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" name="TextBox 1" title=""/>
          <p:cNvSpPr txBox="1"/>
          <p:nvPr>
            <p:custDataLst>
              <p:tags r:id="rId5"/>
            </p:custDataLst>
          </p:nvPr>
        </p:nvSpPr>
        <p:spPr>
          <a:xfrm>
            <a:off x="4245814" y="261647"/>
            <a:ext cx="4679653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2.1</a:t>
            </a:r>
            <a:r>
              <a:rPr lang="zh-CN" altLang="en-US" sz="40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光反应阶段</a:t>
            </a:r>
            <a:endParaRPr lang="zh-CN" altLang="en-US" sz="40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Arial" pitchFamily="34" charset="0"/>
              <a:sym typeface="+mn-ea"/>
            </a:endParaRPr>
          </a:p>
        </p:txBody>
      </p:sp>
      <p:sp>
        <p:nvSpPr>
          <p:cNvPr id="6" name="Oval 2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114094" y="1976389"/>
            <a:ext cx="1928773" cy="1946550"/>
          </a:xfrm>
          <a:prstGeom prst="ellipse">
            <a:avLst/>
          </a:prstGeom>
          <a:gradFill>
            <a:gsLst>
              <a:gs pos="0">
                <a:srgbClr val="14CD68"/>
              </a:gs>
              <a:gs pos="100000">
                <a:srgbClr val="0B6E38"/>
              </a:gs>
            </a:gsLst>
            <a:lin ang="5400000" scaled="0"/>
          </a:gradFill>
          <a:ln w="79375">
            <a:solidFill>
              <a:srgbClr val="00B050"/>
            </a:solidFill>
            <a:miter lim="800000"/>
          </a:ln>
          <a:effectLst/>
        </p:spPr>
        <p:txBody>
          <a:bodyPr wrap="none" lIns="91387" tIns="45693" rIns="91387" bIns="456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 b="1">
              <a:solidFill>
                <a:srgbClr val="000000"/>
              </a:solidFill>
              <a:latin typeface="Arial" pitchFamily="34" charset="0"/>
              <a:ea typeface="黑体" panose="02010609060101010101" charset="-122"/>
            </a:endParaRPr>
          </a:p>
          <a:p>
            <a:pPr algn="ctr"/>
            <a:r>
              <a:rPr kumimoji="1" lang="zh-CN" altLang="en-US" sz="2800" b="1">
                <a:solidFill>
                  <a:srgbClr val="000000"/>
                </a:solidFill>
                <a:latin typeface="Arial" pitchFamily="34" charset="0"/>
                <a:ea typeface="黑体" panose="02010609060101010101" charset="-122"/>
              </a:rPr>
              <a:t>类囊体薄膜</a:t>
            </a:r>
            <a:endParaRPr kumimoji="1" lang="en-US" altLang="zh-CN" sz="2800" b="1">
              <a:solidFill>
                <a:srgbClr val="000000"/>
              </a:solidFill>
              <a:latin typeface="Arial" pitchFamily="34" charset="0"/>
              <a:ea typeface="黑体" panose="02010609060101010101" charset="-122"/>
            </a:endParaRPr>
          </a:p>
          <a:p>
            <a:pPr algn="ctr"/>
            <a:endParaRPr kumimoji="1" lang="zh-CN" altLang="en-US" sz="2800" b="1">
              <a:solidFill>
                <a:srgbClr val="00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9" name="AutoShape 3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441239" y="1792908"/>
            <a:ext cx="1665931" cy="1570699"/>
          </a:xfrm>
          <a:prstGeom prst="star32">
            <a:avLst>
              <a:gd name="adj" fmla="val 37500"/>
            </a:avLst>
          </a:prstGeom>
          <a:solidFill>
            <a:srgbClr val="FFC000"/>
          </a:solidFill>
          <a:ln w="9525">
            <a:solidFill>
              <a:srgbClr val="FFC000"/>
            </a:solidFill>
            <a:miter lim="800000"/>
          </a:ln>
          <a:effectLst/>
        </p:spPr>
        <p:txBody>
          <a:bodyPr wrap="none" lIns="91387" tIns="45693" rIns="91387" bIns="456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3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</a:rPr>
              <a:t>可见光</a:t>
            </a:r>
            <a:endParaRPr kumimoji="1" lang="zh-CN" altLang="en-US" sz="3200">
              <a:solidFill>
                <a:schemeClr val="tx1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10" name="AutoShape 4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107059" y="2626027"/>
            <a:ext cx="1039071" cy="304744"/>
          </a:xfrm>
          <a:custGeom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387" tIns="45693" rIns="91387" bIns="456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zh-CN" sz="2000" b="1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5" name="AutoShape 6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 rot="974662">
            <a:off x="7538657" y="2036702"/>
            <a:ext cx="452671" cy="149197"/>
          </a:xfrm>
          <a:prstGeom prst="rightArrow">
            <a:avLst>
              <a:gd name="adj1" fmla="val 50000"/>
              <a:gd name="adj2" fmla="val 200000"/>
            </a:avLst>
          </a:prstGeom>
          <a:solidFill>
            <a:schemeClr val="accent3">
              <a:lumMod val="50000"/>
            </a:schemeClr>
          </a:solidFill>
          <a:ln w="9525">
            <a:solidFill>
              <a:srgbClr val="0E6254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7" name="Text Box 13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438530" y="3880302"/>
            <a:ext cx="1804971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err="1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ADP+Pi</a:t>
            </a:r>
            <a:endParaRPr kumimoji="1" lang="en-US" altLang="zh-CN" sz="2800" err="1">
              <a:solidFill>
                <a:schemeClr val="tx1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8" name="Text Box 14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824691" y="3151962"/>
            <a:ext cx="990417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ATP</a:t>
            </a:r>
            <a:endParaRPr kumimoji="1" lang="en-US" altLang="zh-CN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9" name="Text Box 15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376831" y="1206607"/>
            <a:ext cx="1066602" cy="520700"/>
          </a:xfrm>
          <a:prstGeom prst="rect">
            <a:avLst/>
          </a:prstGeom>
          <a:noFill/>
          <a:ln>
            <a:noFill/>
          </a:ln>
          <a:effectLst/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chemeClr val="accent5">
                    <a:lumMod val="25000"/>
                  </a:schemeClr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H</a:t>
            </a:r>
            <a:r>
              <a:rPr kumimoji="1" lang="en-US" altLang="zh-CN" sz="2800" b="1" baseline="-25000">
                <a:solidFill>
                  <a:schemeClr val="accent5">
                    <a:lumMod val="25000"/>
                  </a:schemeClr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</a:t>
            </a:r>
            <a:r>
              <a:rPr kumimoji="1" lang="en-US" altLang="zh-CN" sz="2800" b="1">
                <a:solidFill>
                  <a:schemeClr val="accent5">
                    <a:lumMod val="25000"/>
                  </a:schemeClr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O</a:t>
            </a:r>
            <a:endParaRPr kumimoji="1" lang="en-US" altLang="zh-CN" sz="2800" b="1">
              <a:solidFill>
                <a:schemeClr val="accent5">
                  <a:lumMod val="25000"/>
                </a:schemeClr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0" name="Text Box 16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872065" y="1280307"/>
            <a:ext cx="761859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O</a:t>
            </a:r>
            <a:r>
              <a:rPr kumimoji="1" lang="en-US" altLang="zh-CN" sz="2800" b="1" baseline="-250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</a:t>
            </a:r>
            <a:endParaRPr kumimoji="1" lang="en-US" altLang="zh-CN" sz="2800" b="1" baseline="-25000">
              <a:solidFill>
                <a:schemeClr val="tx1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1" name="Text Box 17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8853579" y="2733206"/>
            <a:ext cx="2230535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00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NADP</a:t>
            </a:r>
            <a:r>
              <a:rPr kumimoji="1" lang="en-US" altLang="zh-CN" sz="2800" b="1" baseline="30000">
                <a:solidFill>
                  <a:srgbClr val="00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+</a:t>
            </a:r>
            <a:endParaRPr kumimoji="1" lang="en-US" altLang="zh-CN" sz="2800" b="1" baseline="30000">
              <a:solidFill>
                <a:srgbClr val="00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15"/>
            </p:custDataLst>
          </p:nvPr>
        </p:nvGrpSpPr>
        <p:grpSpPr>
          <a:xfrm>
            <a:off x="7727965" y="3406780"/>
            <a:ext cx="2108445" cy="819633"/>
            <a:chOff x="5820767" y="3277664"/>
            <a:chExt cx="2052320" cy="704623"/>
          </a:xfrm>
        </p:grpSpPr>
        <p:sp>
          <p:nvSpPr>
            <p:cNvPr id="16" name="AutoShape 11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 rot="-5400000">
              <a:off x="6494615" y="2603815"/>
              <a:ext cx="704623" cy="2052320"/>
            </a:xfrm>
            <a:custGeom>
              <a:gdLst>
                <a:gd name="G0" fmla="+- -844074 0 0"/>
                <a:gd name="G1" fmla="+- -10067748 0 0"/>
                <a:gd name="G2" fmla="+- -844074 0 -10067748"/>
                <a:gd name="G3" fmla="+- 10800 0 0"/>
                <a:gd name="G4" fmla="+- 0 0 -844074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10188 0 0"/>
                <a:gd name="G9" fmla="+- 0 0 -10067748"/>
                <a:gd name="G10" fmla="+- 10188 0 2700"/>
                <a:gd name="G11" fmla="cos G10 -844074"/>
                <a:gd name="G12" fmla="sin G10 -844074"/>
                <a:gd name="G13" fmla="cos 13500 -844074"/>
                <a:gd name="G14" fmla="sin 13500 -844074"/>
                <a:gd name="G15" fmla="+- G11 10800 0"/>
                <a:gd name="G16" fmla="+- G12 10800 0"/>
                <a:gd name="G17" fmla="+- G13 10800 0"/>
                <a:gd name="G18" fmla="+- G14 10800 0"/>
                <a:gd name="G19" fmla="*/ 10188 1 2"/>
                <a:gd name="G20" fmla="+- G19 5400 0"/>
                <a:gd name="G21" fmla="cos G20 -844074"/>
                <a:gd name="G22" fmla="sin G20 -844074"/>
                <a:gd name="G23" fmla="+- G21 10800 0"/>
                <a:gd name="G24" fmla="+- G12 G23 G22"/>
                <a:gd name="G25" fmla="+- G22 G23 G11"/>
                <a:gd name="G26" fmla="cos 10800 -844074"/>
                <a:gd name="G27" fmla="sin 10800 -844074"/>
                <a:gd name="G28" fmla="cos 10188 -844074"/>
                <a:gd name="G29" fmla="sin 10188 -844074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0067748"/>
                <a:gd name="G36" fmla="sin G34 -10067748"/>
                <a:gd name="G37" fmla="+/ -10067748 -844074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10188 G39"/>
                <a:gd name="G43" fmla="sin 10188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2069 w 21600"/>
                <a:gd name="T5" fmla="*/ 74 h 21600"/>
                <a:gd name="T6" fmla="*/ 1398 w 21600"/>
                <a:gd name="T7" fmla="*/ 6137 h 21600"/>
                <a:gd name="T8" fmla="*/ 11997 w 21600"/>
                <a:gd name="T9" fmla="*/ 682 h 21600"/>
                <a:gd name="T10" fmla="*/ 23960 w 21600"/>
                <a:gd name="T11" fmla="*/ 7790 h 21600"/>
                <a:gd name="T12" fmla="*/ 21699 w 21600"/>
                <a:gd name="T13" fmla="*/ 11390 h 21600"/>
                <a:gd name="T14" fmla="*/ 18099 w 21600"/>
                <a:gd name="T15" fmla="*/ 913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20731" y="8529"/>
                  </a:moveTo>
                  <a:cubicBezTo>
                    <a:pt x="19672" y="3896"/>
                    <a:pt x="15551" y="612"/>
                    <a:pt x="10800" y="612"/>
                  </a:cubicBezTo>
                  <a:cubicBezTo>
                    <a:pt x="6929" y="611"/>
                    <a:pt x="3392" y="2805"/>
                    <a:pt x="1672" y="6273"/>
                  </a:cubicBezTo>
                  <a:lnTo>
                    <a:pt x="1124" y="6001"/>
                  </a:lnTo>
                  <a:cubicBezTo>
                    <a:pt x="2947" y="2325"/>
                    <a:pt x="6696" y="-1"/>
                    <a:pt x="10800" y="0"/>
                  </a:cubicBezTo>
                  <a:cubicBezTo>
                    <a:pt x="15837" y="0"/>
                    <a:pt x="20205" y="3482"/>
                    <a:pt x="21328" y="8392"/>
                  </a:cubicBezTo>
                  <a:lnTo>
                    <a:pt x="23960" y="7790"/>
                  </a:lnTo>
                  <a:lnTo>
                    <a:pt x="21699" y="11390"/>
                  </a:lnTo>
                  <a:lnTo>
                    <a:pt x="18099" y="9130"/>
                  </a:lnTo>
                  <a:lnTo>
                    <a:pt x="20731" y="8529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 w="9525">
              <a:solidFill>
                <a:srgbClr val="0E6254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latin typeface="Arial" pitchFamily="34" charset="0"/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22" name="Text Box 20"/>
            <p:cNvSpPr txBox="1"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6004081" y="3363793"/>
              <a:ext cx="685800" cy="3946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387" tIns="45693" rIns="91387" bIns="45693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400" b="1">
                  <a:solidFill>
                    <a:srgbClr val="000000"/>
                  </a:solidFill>
                  <a:latin typeface="Arial" pitchFamily="34" charset="0"/>
                  <a:ea typeface="黑体" panose="02010609060101010101" charset="-122"/>
                </a:rPr>
                <a:t>酶</a:t>
              </a:r>
              <a:endParaRPr kumimoji="1" lang="zh-CN" altLang="en-US" sz="2400" b="1">
                <a:solidFill>
                  <a:srgbClr val="000000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</p:grpSp>
      <p:sp>
        <p:nvSpPr>
          <p:cNvPr id="23" name="Text Box 25" title="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5207759" y="2319337"/>
            <a:ext cx="838045" cy="459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400" b="1">
                <a:solidFill>
                  <a:srgbClr val="000000"/>
                </a:solidFill>
                <a:latin typeface="Arial" pitchFamily="34" charset="0"/>
                <a:ea typeface="黑体" panose="02010609060101010101" charset="-122"/>
              </a:rPr>
              <a:t>吸收</a:t>
            </a:r>
            <a:endParaRPr kumimoji="1" lang="zh-CN" altLang="en-US" sz="2400" b="1">
              <a:solidFill>
                <a:srgbClr val="00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12" name="Text Box 16" title="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7893968" y="1874467"/>
            <a:ext cx="832331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00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H</a:t>
            </a:r>
            <a:r>
              <a:rPr kumimoji="1" lang="en-US" altLang="zh-CN" sz="2800" b="1" baseline="30000">
                <a:solidFill>
                  <a:srgbClr val="00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+</a:t>
            </a:r>
            <a:endParaRPr kumimoji="1" lang="en-US" altLang="zh-CN" sz="2800" b="1" baseline="30000">
              <a:solidFill>
                <a:srgbClr val="00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8" name="Text Box 16" title="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412953" y="2004950"/>
            <a:ext cx="1622125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NADPH</a:t>
            </a:r>
            <a:endParaRPr kumimoji="1" lang="en-US" altLang="zh-CN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9" name="AutoShape 6" title="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 rot="607804" flipV="1">
            <a:off x="8334117" y="2186564"/>
            <a:ext cx="630438" cy="153642"/>
          </a:xfrm>
          <a:prstGeom prst="rightArrow">
            <a:avLst>
              <a:gd name="adj1" fmla="val 50000"/>
              <a:gd name="adj2" fmla="val 200000"/>
            </a:avLst>
          </a:prstGeom>
          <a:solidFill>
            <a:schemeClr val="accent3">
              <a:lumMod val="50000"/>
            </a:schemeClr>
          </a:solidFill>
          <a:ln w="9525">
            <a:solidFill>
              <a:srgbClr val="0E6254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grpSp>
        <p:nvGrpSpPr>
          <p:cNvPr id="13" name="组合 12" title=""/>
          <p:cNvGrpSpPr/>
          <p:nvPr>
            <p:custDataLst>
              <p:tags r:id="rId22"/>
            </p:custDataLst>
          </p:nvPr>
        </p:nvGrpSpPr>
        <p:grpSpPr>
          <a:xfrm>
            <a:off x="8042581" y="2263385"/>
            <a:ext cx="2596051" cy="872622"/>
            <a:chOff x="6083014" y="2216179"/>
            <a:chExt cx="2596532" cy="872784"/>
          </a:xfrm>
        </p:grpSpPr>
        <p:sp>
          <p:nvSpPr>
            <p:cNvPr id="26" name="AutoShape 11"/>
            <p:cNvSpPr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 rot="-5400000">
              <a:off x="6944888" y="1354305"/>
              <a:ext cx="872784" cy="2596532"/>
            </a:xfrm>
            <a:custGeom>
              <a:gdLst>
                <a:gd name="G0" fmla="+- -844074 0 0"/>
                <a:gd name="G1" fmla="+- -10067748 0 0"/>
                <a:gd name="G2" fmla="+- -844074 0 -10067748"/>
                <a:gd name="G3" fmla="+- 10800 0 0"/>
                <a:gd name="G4" fmla="+- 0 0 -844074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10188 0 0"/>
                <a:gd name="G9" fmla="+- 0 0 -10067748"/>
                <a:gd name="G10" fmla="+- 10188 0 2700"/>
                <a:gd name="G11" fmla="cos G10 -844074"/>
                <a:gd name="G12" fmla="sin G10 -844074"/>
                <a:gd name="G13" fmla="cos 13500 -844074"/>
                <a:gd name="G14" fmla="sin 13500 -844074"/>
                <a:gd name="G15" fmla="+- G11 10800 0"/>
                <a:gd name="G16" fmla="+- G12 10800 0"/>
                <a:gd name="G17" fmla="+- G13 10800 0"/>
                <a:gd name="G18" fmla="+- G14 10800 0"/>
                <a:gd name="G19" fmla="*/ 10188 1 2"/>
                <a:gd name="G20" fmla="+- G19 5400 0"/>
                <a:gd name="G21" fmla="cos G20 -844074"/>
                <a:gd name="G22" fmla="sin G20 -844074"/>
                <a:gd name="G23" fmla="+- G21 10800 0"/>
                <a:gd name="G24" fmla="+- G12 G23 G22"/>
                <a:gd name="G25" fmla="+- G22 G23 G11"/>
                <a:gd name="G26" fmla="cos 10800 -844074"/>
                <a:gd name="G27" fmla="sin 10800 -844074"/>
                <a:gd name="G28" fmla="cos 10188 -844074"/>
                <a:gd name="G29" fmla="sin 10188 -844074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0067748"/>
                <a:gd name="G36" fmla="sin G34 -10067748"/>
                <a:gd name="G37" fmla="+/ -10067748 -844074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10188 G39"/>
                <a:gd name="G43" fmla="sin 10188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2069 w 21600"/>
                <a:gd name="T5" fmla="*/ 74 h 21600"/>
                <a:gd name="T6" fmla="*/ 1398 w 21600"/>
                <a:gd name="T7" fmla="*/ 6137 h 21600"/>
                <a:gd name="T8" fmla="*/ 11997 w 21600"/>
                <a:gd name="T9" fmla="*/ 682 h 21600"/>
                <a:gd name="T10" fmla="*/ 23960 w 21600"/>
                <a:gd name="T11" fmla="*/ 7790 h 21600"/>
                <a:gd name="T12" fmla="*/ 21699 w 21600"/>
                <a:gd name="T13" fmla="*/ 11390 h 21600"/>
                <a:gd name="T14" fmla="*/ 18099 w 21600"/>
                <a:gd name="T15" fmla="*/ 913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20731" y="8529"/>
                  </a:moveTo>
                  <a:cubicBezTo>
                    <a:pt x="19672" y="3896"/>
                    <a:pt x="15551" y="612"/>
                    <a:pt x="10800" y="612"/>
                  </a:cubicBezTo>
                  <a:cubicBezTo>
                    <a:pt x="6929" y="611"/>
                    <a:pt x="3392" y="2805"/>
                    <a:pt x="1672" y="6273"/>
                  </a:cubicBezTo>
                  <a:lnTo>
                    <a:pt x="1124" y="6001"/>
                  </a:lnTo>
                  <a:cubicBezTo>
                    <a:pt x="2947" y="2325"/>
                    <a:pt x="6696" y="-1"/>
                    <a:pt x="10800" y="0"/>
                  </a:cubicBezTo>
                  <a:cubicBezTo>
                    <a:pt x="15837" y="0"/>
                    <a:pt x="20205" y="3482"/>
                    <a:pt x="21328" y="8392"/>
                  </a:cubicBezTo>
                  <a:lnTo>
                    <a:pt x="23960" y="7790"/>
                  </a:lnTo>
                  <a:lnTo>
                    <a:pt x="21699" y="11390"/>
                  </a:lnTo>
                  <a:lnTo>
                    <a:pt x="18099" y="9130"/>
                  </a:lnTo>
                  <a:lnTo>
                    <a:pt x="20731" y="8529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 w="9525">
              <a:solidFill>
                <a:srgbClr val="0E6254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latin typeface="Arial" pitchFamily="34" charset="0"/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30" name="Text Box 20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6440591" y="2408070"/>
              <a:ext cx="685800" cy="459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387" tIns="45693" rIns="91387" bIns="45693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400" b="1">
                  <a:solidFill>
                    <a:srgbClr val="000000"/>
                  </a:solidFill>
                  <a:latin typeface="Arial" pitchFamily="34" charset="0"/>
                  <a:ea typeface="黑体" panose="02010609060101010101" charset="-122"/>
                </a:rPr>
                <a:t>酶</a:t>
              </a:r>
              <a:endParaRPr kumimoji="1" lang="zh-CN" altLang="en-US" sz="2400" b="1">
                <a:solidFill>
                  <a:srgbClr val="000000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</p:grpSp>
      <p:sp>
        <p:nvSpPr>
          <p:cNvPr id="61" name="Text Box 2" title="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821714" y="3421381"/>
            <a:ext cx="1452611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  <a:cs typeface="+mj-ea"/>
              </a:rPr>
              <a:t>条件：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  <a:cs typeface="+mj-ea"/>
            </a:endParaRPr>
          </a:p>
        </p:txBody>
      </p:sp>
      <p:sp>
        <p:nvSpPr>
          <p:cNvPr id="62" name="Text Box 3" title="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1965772" y="3421381"/>
            <a:ext cx="312997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  <a:cs typeface="微软雅黑" panose="020b0503020204020204" charset="-122"/>
              </a:rPr>
              <a:t>光</a:t>
            </a:r>
            <a:r>
              <a:rPr lang="zh-CN" altLang="en-US" sz="2800">
                <a:solidFill>
                  <a:srgbClr val="000000"/>
                </a:solidFill>
                <a:ea typeface="黑体" panose="02010609060101010101" charset="-122"/>
                <a:cs typeface="微软雅黑" panose="020b0503020204020204" charset="-122"/>
              </a:rPr>
              <a:t>、色素、多种酶</a:t>
            </a:r>
            <a:endParaRPr lang="zh-CN" altLang="en-US" sz="2800" baseline="30000">
              <a:solidFill>
                <a:srgbClr val="000000"/>
              </a:solidFill>
              <a:ea typeface="黑体" panose="02010609060101010101" charset="-122"/>
              <a:cs typeface="微软雅黑" panose="020b0503020204020204" charset="-122"/>
            </a:endParaRPr>
          </a:p>
        </p:txBody>
      </p:sp>
      <p:sp>
        <p:nvSpPr>
          <p:cNvPr id="63" name="Text Box 6" title="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809651" y="3966111"/>
            <a:ext cx="1475467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  <a:cs typeface="+mj-ea"/>
              </a:rPr>
              <a:t>场所：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  <a:cs typeface="+mj-ea"/>
            </a:endParaRPr>
          </a:p>
        </p:txBody>
      </p:sp>
      <p:sp>
        <p:nvSpPr>
          <p:cNvPr id="64" name="Text Box 11" title=""/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1888317" y="3966111"/>
            <a:ext cx="284427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0000"/>
                </a:solidFill>
                <a:ea typeface="黑体" panose="02010609060101010101" charset="-122"/>
              </a:rPr>
              <a:t>类囊体薄膜</a:t>
            </a:r>
            <a:endParaRPr lang="zh-CN" altLang="en-US" sz="2800">
              <a:solidFill>
                <a:srgbClr val="000000"/>
              </a:solidFill>
              <a:ea typeface="黑体" panose="02010609060101010101" charset="-122"/>
            </a:endParaRPr>
          </a:p>
        </p:txBody>
      </p:sp>
      <p:sp>
        <p:nvSpPr>
          <p:cNvPr id="32" name="文本框 21" title=""/>
          <p:cNvSpPr txBox="1"/>
          <p:nvPr>
            <p:custDataLst>
              <p:tags r:id="rId29"/>
            </p:custDataLst>
          </p:nvPr>
        </p:nvSpPr>
        <p:spPr>
          <a:xfrm>
            <a:off x="6888651" y="6560240"/>
            <a:ext cx="309880" cy="52197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sz="2800" noProof="1">
              <a:solidFill>
                <a:schemeClr val="tx1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33" name="直接连接符 43031" title=""/>
          <p:cNvCxnSpPr>
            <a:cxnSpLocks noChangeShapeType="1"/>
          </p:cNvCxnSpPr>
          <p:nvPr>
            <p:custDataLst>
              <p:tags r:id="rId30"/>
            </p:custDataLst>
          </p:nvPr>
        </p:nvCxnSpPr>
        <p:spPr bwMode="auto">
          <a:xfrm flipV="1">
            <a:off x="5756020" y="6010115"/>
            <a:ext cx="360296" cy="719004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cxnSp>
      <p:sp>
        <p:nvSpPr>
          <p:cNvPr id="43" name="Text Box 7" title=""/>
          <p:cNvSpPr txBox="1"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809651" y="5013016"/>
            <a:ext cx="1729848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</a:rPr>
              <a:t>物质转化：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45" name="Text Box 9" title=""/>
          <p:cNvSpPr txBox="1"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2917517" y="4437231"/>
            <a:ext cx="1934622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ea typeface="黑体" panose="02010609060101010101" charset="-122"/>
              </a:rPr>
              <a:t>水的光解：</a:t>
            </a:r>
            <a:endParaRPr lang="zh-CN" altLang="en-US" sz="2800">
              <a:solidFill>
                <a:schemeClr val="tx1"/>
              </a:solidFill>
              <a:ea typeface="黑体" panose="02010609060101010101" charset="-122"/>
            </a:endParaRPr>
          </a:p>
        </p:txBody>
      </p:sp>
      <p:sp>
        <p:nvSpPr>
          <p:cNvPr id="46" name="Text Box 10" title="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2911958" y="5861219"/>
            <a:ext cx="194653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ATP</a:t>
            </a:r>
            <a:r>
              <a:rPr lang="zh-CN" altLang="en-US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的合成：</a:t>
            </a:r>
            <a:endParaRPr lang="zh-CN" altLang="en-US" sz="2800">
              <a:solidFill>
                <a:schemeClr val="tx1"/>
              </a:solidFill>
              <a:ea typeface="黑体" panose="02010609060101010101" charset="-122"/>
              <a:cs typeface="Arial" pitchFamily="34" charset="0"/>
            </a:endParaRPr>
          </a:p>
        </p:txBody>
      </p:sp>
      <p:grpSp>
        <p:nvGrpSpPr>
          <p:cNvPr id="47" name="Group 12" title=""/>
          <p:cNvGrpSpPr/>
          <p:nvPr>
            <p:custDataLst>
              <p:tags r:id="rId34"/>
            </p:custDataLst>
          </p:nvPr>
        </p:nvGrpSpPr>
        <p:grpSpPr>
          <a:xfrm>
            <a:off x="4858297" y="4249903"/>
            <a:ext cx="4706348" cy="897089"/>
            <a:chOff x="0" y="66"/>
            <a:chExt cx="2983" cy="398"/>
          </a:xfrm>
        </p:grpSpPr>
        <p:sp>
          <p:nvSpPr>
            <p:cNvPr id="48" name="Text Box 13"/>
            <p:cNvSpPr txBox="1">
              <a:spLocks noChangeArrowheads="1"/>
            </p:cNvSpPr>
            <p:nvPr>
              <p:custDataLst>
                <p:tags r:id="rId35"/>
              </p:custDataLst>
            </p:nvPr>
          </p:nvSpPr>
          <p:spPr bwMode="auto">
            <a:xfrm>
              <a:off x="0" y="144"/>
              <a:ext cx="2983" cy="2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H</a:t>
              </a:r>
              <a:r>
                <a:rPr lang="en-US" altLang="zh-CN" sz="2800" baseline="-250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2</a:t>
              </a: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O         1/2</a:t>
              </a: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  <a:sym typeface="+mn-ea"/>
                </a:rPr>
                <a:t>O</a:t>
              </a:r>
              <a:r>
                <a:rPr lang="en-US" altLang="zh-CN" sz="2800" baseline="-250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  <a:sym typeface="+mn-ea"/>
                </a:rPr>
                <a:t>2</a:t>
              </a: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  <a:sym typeface="+mn-ea"/>
                </a:rPr>
                <a:t> +  2H</a:t>
              </a:r>
              <a:r>
                <a:rPr lang="en-US" altLang="zh-CN" sz="2800" baseline="300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  <a:sym typeface="+mn-ea"/>
                </a:rPr>
                <a:t>+  </a:t>
              </a: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  <a:sym typeface="+mn-ea"/>
                </a:rPr>
                <a:t>+ 2e</a:t>
              </a:r>
              <a:r>
                <a:rPr lang="en-US" altLang="zh-CN" sz="2800" baseline="300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  <a:sym typeface="+mn-ea"/>
                </a:rPr>
                <a:t>-</a:t>
              </a: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  <a:sym typeface="+mn-ea"/>
                </a:rPr>
                <a:t>   </a:t>
              </a: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 </a:t>
              </a:r>
              <a:endParaRPr lang="en-US" altLang="zh-CN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49" name="Line 14"/>
            <p:cNvSpPr>
              <a:spLocks noChangeShapeType="1"/>
            </p:cNvSpPr>
            <p:nvPr>
              <p:custDataLst>
                <p:tags r:id="rId36"/>
              </p:custDataLst>
            </p:nvPr>
          </p:nvSpPr>
          <p:spPr bwMode="auto">
            <a:xfrm flipV="1">
              <a:off x="505" y="270"/>
              <a:ext cx="517" cy="0"/>
            </a:xfrm>
            <a:prstGeom prst="line">
              <a:avLst/>
            </a:prstGeom>
            <a:noFill/>
            <a:ln w="28575">
              <a:solidFill>
                <a:srgbClr val="080808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Text Box 15"/>
            <p:cNvSpPr txBox="1">
              <a:spLocks noChangeArrowheads="1"/>
            </p:cNvSpPr>
            <p:nvPr>
              <p:custDataLst>
                <p:tags r:id="rId37"/>
              </p:custDataLst>
            </p:nvPr>
          </p:nvSpPr>
          <p:spPr bwMode="auto">
            <a:xfrm>
              <a:off x="604" y="66"/>
              <a:ext cx="340" cy="2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>
                  <a:solidFill>
                    <a:schemeClr val="tx1"/>
                  </a:solidFill>
                  <a:ea typeface="黑体" panose="02010609060101010101" charset="-122"/>
                </a:rPr>
                <a:t>光</a:t>
              </a:r>
              <a:endParaRPr lang="zh-CN" altLang="en-US" sz="2400">
                <a:solidFill>
                  <a:schemeClr val="tx1"/>
                </a:solidFill>
                <a:ea typeface="黑体" panose="02010609060101010101" charset="-122"/>
              </a:endParaRPr>
            </a:p>
          </p:txBody>
        </p:sp>
        <p:sp>
          <p:nvSpPr>
            <p:cNvPr id="51" name="Text Box 16"/>
            <p:cNvSpPr txBox="1">
              <a:spLocks noChangeArrowheads="1"/>
            </p:cNvSpPr>
            <p:nvPr>
              <p:custDataLst>
                <p:tags r:id="rId38"/>
              </p:custDataLst>
            </p:nvPr>
          </p:nvSpPr>
          <p:spPr bwMode="auto">
            <a:xfrm>
              <a:off x="527" y="260"/>
              <a:ext cx="589" cy="2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>
                  <a:solidFill>
                    <a:schemeClr val="tx1"/>
                  </a:solidFill>
                  <a:ea typeface="黑体" panose="02010609060101010101" charset="-122"/>
                </a:rPr>
                <a:t>色素</a:t>
              </a:r>
              <a:endParaRPr lang="zh-CN" altLang="en-US" sz="2400">
                <a:solidFill>
                  <a:schemeClr val="tx1"/>
                </a:solidFill>
                <a:ea typeface="黑体" panose="02010609060101010101" charset="-122"/>
              </a:endParaRPr>
            </a:p>
          </p:txBody>
        </p:sp>
      </p:grpSp>
      <p:sp>
        <p:nvSpPr>
          <p:cNvPr id="14" name="Text Box 22" title=""/>
          <p:cNvSpPr txBox="1">
            <a:spLocks noChangeArrowheads="1"/>
          </p:cNvSpPr>
          <p:nvPr>
            <p:custDataLst>
              <p:tags r:id="rId39"/>
            </p:custDataLst>
          </p:nvPr>
        </p:nvSpPr>
        <p:spPr bwMode="auto">
          <a:xfrm>
            <a:off x="2842474" y="6362802"/>
            <a:ext cx="121897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ea typeface="黑体" panose="02010609060101010101" charset="-122"/>
              </a:rPr>
              <a:t>光能</a:t>
            </a:r>
            <a:endParaRPr lang="zh-CN" altLang="en-US" sz="2800">
              <a:solidFill>
                <a:schemeClr val="tx1"/>
              </a:solidFill>
              <a:ea typeface="黑体" panose="02010609060101010101" charset="-122"/>
            </a:endParaRPr>
          </a:p>
        </p:txBody>
      </p:sp>
      <p:sp>
        <p:nvSpPr>
          <p:cNvPr id="24" name="Rectangle 25" title=""/>
          <p:cNvSpPr>
            <a:spLocks noChangeArrowheads="1"/>
          </p:cNvSpPr>
          <p:nvPr>
            <p:custDataLst>
              <p:tags r:id="rId40"/>
            </p:custDataLst>
          </p:nvPr>
        </p:nvSpPr>
        <p:spPr bwMode="auto">
          <a:xfrm>
            <a:off x="821495" y="6280585"/>
            <a:ext cx="193590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  <a:cs typeface="Arial" pitchFamily="34" charset="0"/>
              </a:rPr>
              <a:t>能量转化：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5" name="Rectangle 26" title=""/>
          <p:cNvSpPr>
            <a:spLocks noChangeArrowheads="1"/>
          </p:cNvSpPr>
          <p:nvPr>
            <p:custDataLst>
              <p:tags r:id="rId41"/>
            </p:custDataLst>
          </p:nvPr>
        </p:nvSpPr>
        <p:spPr bwMode="auto">
          <a:xfrm>
            <a:off x="4495330" y="6358358"/>
            <a:ext cx="556594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ATP</a:t>
            </a:r>
            <a:r>
              <a:rPr lang="zh-CN" altLang="en-US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、</a:t>
            </a:r>
            <a:r>
              <a:rPr lang="en-US" altLang="zh-CN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NADPH</a:t>
            </a:r>
            <a:r>
              <a:rPr lang="zh-CN" altLang="en-US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中活跃的化学能</a:t>
            </a:r>
            <a:endParaRPr lang="zh-CN" altLang="en-US" sz="2800">
              <a:solidFill>
                <a:schemeClr val="tx1"/>
              </a:solidFill>
              <a:ea typeface="黑体" panose="02010609060101010101" charset="-122"/>
              <a:cs typeface="Arial" pitchFamily="34" charset="0"/>
            </a:endParaRPr>
          </a:p>
        </p:txBody>
      </p:sp>
      <p:grpSp>
        <p:nvGrpSpPr>
          <p:cNvPr id="27" name="组合 26" title=""/>
          <p:cNvGrpSpPr/>
          <p:nvPr>
            <p:custDataLst>
              <p:tags r:id="rId42"/>
            </p:custDataLst>
          </p:nvPr>
        </p:nvGrpSpPr>
        <p:grpSpPr>
          <a:xfrm>
            <a:off x="5016699" y="5676614"/>
            <a:ext cx="5553093" cy="706140"/>
            <a:chOff x="5258752" y="2962126"/>
            <a:chExt cx="5554121" cy="706271"/>
          </a:xfrm>
        </p:grpSpPr>
        <p:grpSp>
          <p:nvGrpSpPr>
            <p:cNvPr id="52" name="Group 17"/>
            <p:cNvGrpSpPr/>
            <p:nvPr>
              <p:custDataLst>
                <p:tags r:id="rId43"/>
              </p:custDataLst>
            </p:nvPr>
          </p:nvGrpSpPr>
          <p:grpSpPr>
            <a:xfrm>
              <a:off x="5258752" y="2962126"/>
              <a:ext cx="5554121" cy="706271"/>
              <a:chOff x="19" y="-36"/>
              <a:chExt cx="3665" cy="445"/>
            </a:xfrm>
          </p:grpSpPr>
          <p:sp>
            <p:nvSpPr>
              <p:cNvPr id="53" name="Text Box 18"/>
              <p:cNvSpPr txBox="1">
                <a:spLocks noChangeArrowheads="1"/>
              </p:cNvSpPr>
              <p:nvPr>
                <p:custDataLst>
                  <p:tags r:id="rId44"/>
                </p:custDataLst>
              </p:nvPr>
            </p:nvSpPr>
            <p:spPr bwMode="auto">
              <a:xfrm>
                <a:off x="19" y="80"/>
                <a:ext cx="3665" cy="3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ADP + Pi + </a:t>
                </a:r>
                <a:r>
                  <a:rPr lang="zh-CN" altLang="en-US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能量</a:t>
                </a: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         ATP </a:t>
                </a:r>
                <a:endPara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endParaRPr>
              </a:p>
            </p:txBody>
          </p:sp>
          <p:sp>
            <p:nvSpPr>
              <p:cNvPr id="55" name="Text Box 20"/>
              <p:cNvSpPr txBox="1">
                <a:spLocks noChangeArrowheads="1"/>
              </p:cNvSpPr>
              <p:nvPr>
                <p:custDataLst>
                  <p:tags r:id="rId45"/>
                </p:custDataLst>
              </p:nvPr>
            </p:nvSpPr>
            <p:spPr bwMode="auto">
              <a:xfrm>
                <a:off x="1903" y="-36"/>
                <a:ext cx="322" cy="29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en-US" sz="2400">
                    <a:solidFill>
                      <a:schemeClr val="tx1"/>
                    </a:solidFill>
                    <a:ea typeface="黑体" panose="02010609060101010101" charset="-122"/>
                  </a:rPr>
                  <a:t>酶</a:t>
                </a:r>
                <a:endParaRPr lang="zh-CN" altLang="en-US" sz="2400">
                  <a:solidFill>
                    <a:schemeClr val="tx1"/>
                  </a:solidFill>
                  <a:ea typeface="黑体" panose="02010609060101010101" charset="-122"/>
                </a:endParaRPr>
              </a:p>
            </p:txBody>
          </p:sp>
        </p:grpSp>
        <p:cxnSp>
          <p:nvCxnSpPr>
            <p:cNvPr id="31" name="直接箭头连接符 30"/>
            <p:cNvCxnSpPr/>
            <p:nvPr>
              <p:custDataLst>
                <p:tags r:id="rId46"/>
              </p:custDataLst>
            </p:nvPr>
          </p:nvCxnSpPr>
          <p:spPr bwMode="auto">
            <a:xfrm flipV="1">
              <a:off x="8045450" y="3403321"/>
              <a:ext cx="635000" cy="11430"/>
            </a:xfrm>
            <a:prstGeom prst="straightConnector1">
              <a:avLst/>
            </a:prstGeom>
            <a:solidFill>
              <a:schemeClr val="accent1"/>
            </a:solidFill>
            <a:ln w="28575" cap="flat" cmpd="sng" algn="ctr">
              <a:solidFill>
                <a:srgbClr val="080808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68" name="左大括号 67" title=""/>
          <p:cNvSpPr/>
          <p:nvPr>
            <p:custDataLst>
              <p:tags r:id="rId47"/>
            </p:custDataLst>
          </p:nvPr>
        </p:nvSpPr>
        <p:spPr bwMode="auto">
          <a:xfrm>
            <a:off x="2545420" y="4653053"/>
            <a:ext cx="297125" cy="1418962"/>
          </a:xfrm>
          <a:prstGeom prst="lef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23" tIns="45711" rIns="91423" bIns="45711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cxnSp>
        <p:nvCxnSpPr>
          <p:cNvPr id="76" name="直接箭头连接符 75" title=""/>
          <p:cNvCxnSpPr/>
          <p:nvPr>
            <p:custDataLst>
              <p:tags r:id="rId48"/>
            </p:custDataLst>
          </p:nvPr>
        </p:nvCxnSpPr>
        <p:spPr bwMode="auto">
          <a:xfrm flipV="1">
            <a:off x="3761220" y="6616110"/>
            <a:ext cx="634882" cy="8253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6" name="Text Box 10" title=""/>
          <p:cNvSpPr txBox="1">
            <a:spLocks noChangeArrowheads="1"/>
          </p:cNvSpPr>
          <p:nvPr>
            <p:custDataLst>
              <p:tags r:id="rId49"/>
            </p:custDataLst>
          </p:nvPr>
        </p:nvSpPr>
        <p:spPr bwMode="auto">
          <a:xfrm>
            <a:off x="2932274" y="5113589"/>
            <a:ext cx="270384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50000"/>
              </a:spcBef>
              <a:defRPr sz="2400" b="1" kern="12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NADPH</a:t>
            </a:r>
            <a:r>
              <a:rPr lang="zh-CN" altLang="en-US" sz="2800" b="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的合成：</a:t>
            </a:r>
            <a:endParaRPr lang="zh-CN" altLang="en-US" sz="2800" b="0">
              <a:solidFill>
                <a:schemeClr val="tx1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grpSp>
        <p:nvGrpSpPr>
          <p:cNvPr id="67" name="组合 66" title=""/>
          <p:cNvGrpSpPr/>
          <p:nvPr>
            <p:custDataLst>
              <p:tags r:id="rId50"/>
            </p:custDataLst>
          </p:nvPr>
        </p:nvGrpSpPr>
        <p:grpSpPr>
          <a:xfrm>
            <a:off x="5652955" y="5004855"/>
            <a:ext cx="5845520" cy="707726"/>
            <a:chOff x="6008155" y="3807826"/>
            <a:chExt cx="5846603" cy="707857"/>
          </a:xfrm>
        </p:grpSpPr>
        <p:grpSp>
          <p:nvGrpSpPr>
            <p:cNvPr id="57" name="Group 17"/>
            <p:cNvGrpSpPr/>
            <p:nvPr>
              <p:custDataLst>
                <p:tags r:id="rId51"/>
              </p:custDataLst>
            </p:nvPr>
          </p:nvGrpSpPr>
          <p:grpSpPr>
            <a:xfrm>
              <a:off x="6008155" y="3807826"/>
              <a:ext cx="5846603" cy="707857"/>
              <a:chOff x="123" y="-410"/>
              <a:chExt cx="3858" cy="446"/>
            </a:xfrm>
          </p:grpSpPr>
          <p:sp>
            <p:nvSpPr>
              <p:cNvPr id="58" name="Text Box 18"/>
              <p:cNvSpPr txBox="1">
                <a:spLocks noChangeArrowheads="1"/>
              </p:cNvSpPr>
              <p:nvPr>
                <p:custDataLst>
                  <p:tags r:id="rId52"/>
                </p:custDataLst>
              </p:nvPr>
            </p:nvSpPr>
            <p:spPr bwMode="auto">
              <a:xfrm>
                <a:off x="123" y="-293"/>
                <a:ext cx="3858" cy="3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NADP</a:t>
                </a:r>
                <a:r>
                  <a:rPr lang="en-US" altLang="zh-CN" sz="2800" baseline="300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+ </a:t>
                </a: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  <a:sym typeface="+mn-ea"/>
                  </a:rPr>
                  <a:t>+ H</a:t>
                </a:r>
                <a:r>
                  <a:rPr lang="en-US" altLang="zh-CN" sz="2800" baseline="300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  <a:sym typeface="+mn-ea"/>
                  </a:rPr>
                  <a:t>+ </a:t>
                </a: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  <a:sym typeface="+mn-ea"/>
                  </a:rPr>
                  <a:t>+ 2e</a:t>
                </a:r>
                <a:r>
                  <a:rPr lang="en-US" altLang="zh-CN" sz="2800" baseline="300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  <a:sym typeface="+mn-ea"/>
                  </a:rPr>
                  <a:t>-</a:t>
                </a: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             NADPH</a:t>
                </a:r>
                <a:endPara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endParaRPr>
              </a:p>
            </p:txBody>
          </p:sp>
          <p:sp>
            <p:nvSpPr>
              <p:cNvPr id="36" name="Text Box 20"/>
              <p:cNvSpPr txBox="1">
                <a:spLocks noChangeArrowheads="1"/>
              </p:cNvSpPr>
              <p:nvPr>
                <p:custDataLst>
                  <p:tags r:id="rId53"/>
                </p:custDataLst>
              </p:nvPr>
            </p:nvSpPr>
            <p:spPr bwMode="auto">
              <a:xfrm>
                <a:off x="2167" y="-410"/>
                <a:ext cx="322" cy="29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en-US" sz="2400">
                    <a:solidFill>
                      <a:schemeClr val="tx1"/>
                    </a:solidFill>
                    <a:ea typeface="黑体" panose="02010609060101010101" charset="-122"/>
                  </a:rPr>
                  <a:t>酶</a:t>
                </a:r>
                <a:endParaRPr lang="zh-CN" altLang="en-US" sz="2400">
                  <a:solidFill>
                    <a:schemeClr val="tx1"/>
                  </a:solidFill>
                  <a:ea typeface="黑体" panose="02010609060101010101" charset="-122"/>
                </a:endParaRPr>
              </a:p>
            </p:txBody>
          </p:sp>
        </p:grpSp>
        <p:cxnSp>
          <p:nvCxnSpPr>
            <p:cNvPr id="37" name="直接箭头连接符 36"/>
            <p:cNvCxnSpPr/>
            <p:nvPr>
              <p:custDataLst>
                <p:tags r:id="rId54"/>
              </p:custDataLst>
            </p:nvPr>
          </p:nvCxnSpPr>
          <p:spPr bwMode="auto">
            <a:xfrm>
              <a:off x="8978238" y="4268071"/>
              <a:ext cx="806348" cy="0"/>
            </a:xfrm>
            <a:prstGeom prst="straightConnector1">
              <a:avLst/>
            </a:prstGeom>
            <a:solidFill>
              <a:schemeClr val="accent1"/>
            </a:solidFill>
            <a:ln w="28575" cap="flat" cmpd="sng" algn="ctr">
              <a:solidFill>
                <a:srgbClr val="080808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34" name="组合 33" title=""/>
          <p:cNvGrpSpPr/>
          <p:nvPr>
            <p:custDataLst>
              <p:tags r:id="rId55"/>
            </p:custDataLst>
          </p:nvPr>
        </p:nvGrpSpPr>
        <p:grpSpPr>
          <a:xfrm>
            <a:off x="5929978" y="752971"/>
            <a:ext cx="2169393" cy="1261511"/>
            <a:chOff x="5217662" y="-57237"/>
            <a:chExt cx="2284811" cy="1488054"/>
          </a:xfrm>
        </p:grpSpPr>
        <p:sp>
          <p:nvSpPr>
            <p:cNvPr id="35" name="AutoShape 5"/>
            <p:cNvSpPr>
              <a:spLocks noChangeArrowheads="1"/>
            </p:cNvSpPr>
            <p:nvPr>
              <p:custDataLst>
                <p:tags r:id="rId56"/>
              </p:custDataLst>
            </p:nvPr>
          </p:nvSpPr>
          <p:spPr bwMode="auto">
            <a:xfrm rot="275588" flipV="1">
              <a:off x="5217662" y="-57237"/>
              <a:ext cx="2284811" cy="1488054"/>
            </a:xfrm>
            <a:custGeom>
              <a:gdLst>
                <a:gd name="G0" fmla="+- -2186897 0 0"/>
                <a:gd name="G1" fmla="+- -9973087 0 0"/>
                <a:gd name="G2" fmla="+- -2186897 0 -9973087"/>
                <a:gd name="G3" fmla="+- 10800 0 0"/>
                <a:gd name="G4" fmla="+- 0 0 -2186897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10406 0 0"/>
                <a:gd name="G9" fmla="+- 0 0 -9973087"/>
                <a:gd name="G10" fmla="+- 10406 0 2700"/>
                <a:gd name="G11" fmla="cos G10 -2186897"/>
                <a:gd name="G12" fmla="sin G10 -2186897"/>
                <a:gd name="G13" fmla="cos 13500 -2186897"/>
                <a:gd name="G14" fmla="sin 13500 -2186897"/>
                <a:gd name="G15" fmla="+- G11 10800 0"/>
                <a:gd name="G16" fmla="+- G12 10800 0"/>
                <a:gd name="G17" fmla="+- G13 10800 0"/>
                <a:gd name="G18" fmla="+- G14 10800 0"/>
                <a:gd name="G19" fmla="*/ 10406 1 2"/>
                <a:gd name="G20" fmla="+- G19 5400 0"/>
                <a:gd name="G21" fmla="cos G20 -2186897"/>
                <a:gd name="G22" fmla="sin G20 -2186897"/>
                <a:gd name="G23" fmla="+- G21 10800 0"/>
                <a:gd name="G24" fmla="+- G12 G23 G22"/>
                <a:gd name="G25" fmla="+- G22 G23 G11"/>
                <a:gd name="G26" fmla="cos 10800 -2186897"/>
                <a:gd name="G27" fmla="sin 10800 -2186897"/>
                <a:gd name="G28" fmla="cos 10406 -2186897"/>
                <a:gd name="G29" fmla="sin 10406 -2186897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9973087"/>
                <a:gd name="G36" fmla="sin G34 -9973087"/>
                <a:gd name="G37" fmla="+/ -9973087 -2186897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10406 G39"/>
                <a:gd name="G43" fmla="sin 10406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277 w 21600"/>
                <a:gd name="T5" fmla="*/ 12 h 21600"/>
                <a:gd name="T6" fmla="*/ 1422 w 21600"/>
                <a:gd name="T7" fmla="*/ 5851 h 21600"/>
                <a:gd name="T8" fmla="*/ 10296 w 21600"/>
                <a:gd name="T9" fmla="*/ 406 h 21600"/>
                <a:gd name="T10" fmla="*/ 22074 w 21600"/>
                <a:gd name="T11" fmla="*/ 3374 h 21600"/>
                <a:gd name="T12" fmla="*/ 21249 w 21600"/>
                <a:gd name="T13" fmla="*/ 7387 h 21600"/>
                <a:gd name="T14" fmla="*/ 17235 w 21600"/>
                <a:gd name="T15" fmla="*/ 6561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9490" y="5076"/>
                  </a:moveTo>
                  <a:cubicBezTo>
                    <a:pt x="17565" y="2153"/>
                    <a:pt x="14299" y="394"/>
                    <a:pt x="10800" y="394"/>
                  </a:cubicBezTo>
                  <a:cubicBezTo>
                    <a:pt x="6940" y="393"/>
                    <a:pt x="3398" y="2529"/>
                    <a:pt x="1596" y="5943"/>
                  </a:cubicBezTo>
                  <a:lnTo>
                    <a:pt x="1248" y="5759"/>
                  </a:lnTo>
                  <a:cubicBezTo>
                    <a:pt x="3118" y="2216"/>
                    <a:pt x="6794" y="-1"/>
                    <a:pt x="10800" y="0"/>
                  </a:cubicBezTo>
                  <a:cubicBezTo>
                    <a:pt x="14432" y="0"/>
                    <a:pt x="17821" y="1826"/>
                    <a:pt x="19819" y="4859"/>
                  </a:cubicBezTo>
                  <a:lnTo>
                    <a:pt x="22074" y="3374"/>
                  </a:lnTo>
                  <a:lnTo>
                    <a:pt x="21249" y="7387"/>
                  </a:lnTo>
                  <a:lnTo>
                    <a:pt x="17235" y="6561"/>
                  </a:lnTo>
                  <a:lnTo>
                    <a:pt x="19490" y="507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 w="9525">
              <a:solidFill>
                <a:srgbClr val="0E6254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latin typeface="+mj-ea"/>
                <a:ea typeface="+mj-ea"/>
              </a:endParaRPr>
            </a:p>
          </p:txBody>
        </p:sp>
        <p:sp>
          <p:nvSpPr>
            <p:cNvPr id="38" name="Text Box 26"/>
            <p:cNvSpPr txBox="1">
              <a:spLocks noChangeArrowheads="1"/>
            </p:cNvSpPr>
            <p:nvPr>
              <p:custDataLst>
                <p:tags r:id="rId57"/>
              </p:custDataLst>
            </p:nvPr>
          </p:nvSpPr>
          <p:spPr bwMode="auto">
            <a:xfrm>
              <a:off x="5984271" y="805135"/>
              <a:ext cx="1066800" cy="6142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387" tIns="45693" rIns="91387" bIns="45693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800" b="1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光解</a:t>
              </a:r>
              <a:endParaRPr kumimoji="1"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dur="500" fill="hold" grpId="14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8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2"/>
      <p:bldP spid="9" grpId="3"/>
      <p:bldP spid="10" grpId="4"/>
      <p:bldP spid="15" grpId="5"/>
      <p:bldP spid="7" grpId="6"/>
      <p:bldP spid="18" grpId="7"/>
      <p:bldP spid="19" grpId="8"/>
      <p:bldP spid="20" grpId="9"/>
      <p:bldP spid="21" grpId="10"/>
      <p:bldP spid="23" grpId="11"/>
      <p:bldP spid="12" grpId="12"/>
      <p:bldP spid="28" grpId="13"/>
      <p:bldP spid="29" grpId="14"/>
      <p:bldP spid="61" grpId="0"/>
      <p:bldP spid="62" grpId="0"/>
      <p:bldP spid="63" grpId="0"/>
      <p:bldP spid="64" grpId="0"/>
      <p:bldP spid="43" grpId="0"/>
      <p:bldP spid="45" grpId="0"/>
      <p:bldP spid="46" grpId="0"/>
      <p:bldP spid="14" grpId="8"/>
      <p:bldP spid="24" grpId="0"/>
      <p:bldP spid="25" grpId="10"/>
      <p:bldP spid="68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9698" name="文本框 8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515888" y="-884278"/>
            <a:ext cx="199390" cy="281305"/>
          </a:xfrm>
          <a:prstGeom prst="rect">
            <a:avLst/>
          </a:prstGeom>
          <a:noFill/>
          <a:ln>
            <a:noFill/>
          </a:ln>
        </p:spPr>
        <p:txBody>
          <a:bodyPr wrap="none" lIns="36276" tIns="18138" rIns="36276" bIns="181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 sz="1600"/>
          </a:p>
        </p:txBody>
      </p:sp>
      <p:sp>
        <p:nvSpPr>
          <p:cNvPr id="8" name="Rectangle 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>
          <a:xfrm>
            <a:off x="2081" y="1073200"/>
            <a:ext cx="12188156" cy="3333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lIns="81622" tIns="40811" rIns="81622" bIns="40811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5975">
              <a:defRPr/>
            </a:pPr>
            <a:endParaRPr lang="zh-CN" altLang="en-US" sz="390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" name="TextBox 1" title=""/>
          <p:cNvSpPr txBox="1"/>
          <p:nvPr>
            <p:custDataLst>
              <p:tags r:id="rId5"/>
            </p:custDataLst>
          </p:nvPr>
        </p:nvSpPr>
        <p:spPr>
          <a:xfrm>
            <a:off x="4355014" y="261012"/>
            <a:ext cx="4679653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2.2 </a:t>
            </a:r>
            <a:r>
              <a:rPr lang="zh-CN" altLang="en-US" sz="40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暗反应阶段</a:t>
            </a:r>
            <a:endParaRPr lang="zh-CN" altLang="en-US" sz="40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Arial" pitchFamily="34" charset="0"/>
              <a:sym typeface="+mn-ea"/>
            </a:endParaRPr>
          </a:p>
        </p:txBody>
      </p:sp>
      <p:sp>
        <p:nvSpPr>
          <p:cNvPr id="34" name="Text Box 13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438150" y="3012218"/>
            <a:ext cx="1582016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 err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ADP+Pi</a:t>
            </a:r>
            <a:endParaRPr kumimoji="1" lang="en-US" altLang="zh-CN" sz="2800" b="1" err="1">
              <a:solidFill>
                <a:srgbClr val="080808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35" name="Text Box 14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024840" y="2341097"/>
            <a:ext cx="990417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ATP</a:t>
            </a:r>
            <a:endParaRPr kumimoji="1" lang="en-US" altLang="zh-CN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3" name="Text Box 17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423629" y="1866295"/>
            <a:ext cx="1376725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NADP</a:t>
            </a:r>
            <a:r>
              <a:rPr kumimoji="1" lang="en-US" altLang="zh-CN" sz="2800" b="1" baseline="30000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+</a:t>
            </a:r>
            <a:endParaRPr kumimoji="1" lang="en-US" altLang="zh-CN" sz="2800" b="1" baseline="30000">
              <a:solidFill>
                <a:srgbClr val="080808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4" name="AutoShape 27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514053" y="2639706"/>
            <a:ext cx="862069" cy="532122"/>
          </a:xfrm>
          <a:prstGeom prst="star16">
            <a:avLst>
              <a:gd name="adj" fmla="val 37500"/>
            </a:avLst>
          </a:prstGeom>
          <a:solidFill>
            <a:srgbClr val="FFFF00"/>
          </a:solidFill>
          <a:ln w="9525">
            <a:solidFill>
              <a:srgbClr val="0E6254"/>
            </a:solidFill>
            <a:miter lim="800000"/>
          </a:ln>
          <a:effectLst/>
        </p:spPr>
        <p:txBody>
          <a:bodyPr wrap="none" lIns="91387" tIns="45693" rIns="91387" bIns="456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</a:rPr>
              <a:t>能量</a:t>
            </a:r>
            <a:endParaRPr kumimoji="1" lang="zh-CN" altLang="en-US" sz="2400" b="1">
              <a:solidFill>
                <a:srgbClr val="080808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8" name="Text Box 8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555365" y="2280774"/>
            <a:ext cx="914231" cy="582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3200" b="1">
                <a:solidFill>
                  <a:srgbClr val="660033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C</a:t>
            </a:r>
            <a:r>
              <a:rPr kumimoji="1" lang="en-US" altLang="zh-CN" sz="3200" b="1" baseline="-25000">
                <a:solidFill>
                  <a:srgbClr val="660033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5</a:t>
            </a:r>
            <a:endParaRPr kumimoji="1" lang="en-US" altLang="zh-CN" sz="3200" b="1" baseline="-25000">
              <a:solidFill>
                <a:srgbClr val="660033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39" name="AutoShape 7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 flipV="1">
            <a:off x="5339192" y="1264327"/>
            <a:ext cx="2437949" cy="2285577"/>
          </a:xfrm>
          <a:custGeom>
            <a:gdLst>
              <a:gd name="G0" fmla="+- -2616551 0 0"/>
              <a:gd name="G1" fmla="+- 6573067 0 0"/>
              <a:gd name="G2" fmla="+- -2616551 0 6573067"/>
              <a:gd name="G3" fmla="+- 10800 0 0"/>
              <a:gd name="G4" fmla="+- 0 0 -2616551"/>
              <a:gd name="T0" fmla="*/ 360 256 1"/>
              <a:gd name="T1" fmla="*/ 0 256 1"/>
              <a:gd name="G5" fmla="+- G2 T0 T1"/>
              <a:gd name="G6" fmla="?: G2 G2 G5"/>
              <a:gd name="G7" fmla="+- 0 0 G6"/>
              <a:gd name="G8" fmla="+- 10592 0 0"/>
              <a:gd name="G9" fmla="+- 0 0 6573067"/>
              <a:gd name="G10" fmla="+- 10592 0 2700"/>
              <a:gd name="G11" fmla="cos G10 -2616551"/>
              <a:gd name="G12" fmla="sin G10 -2616551"/>
              <a:gd name="G13" fmla="cos 13500 -2616551"/>
              <a:gd name="G14" fmla="sin 13500 -2616551"/>
              <a:gd name="G15" fmla="+- G11 10800 0"/>
              <a:gd name="G16" fmla="+- G12 10800 0"/>
              <a:gd name="G17" fmla="+- G13 10800 0"/>
              <a:gd name="G18" fmla="+- G14 10800 0"/>
              <a:gd name="G19" fmla="*/ 10592 1 2"/>
              <a:gd name="G20" fmla="+- G19 5400 0"/>
              <a:gd name="G21" fmla="cos G20 -2616551"/>
              <a:gd name="G22" fmla="sin G20 -2616551"/>
              <a:gd name="G23" fmla="+- G21 10800 0"/>
              <a:gd name="G24" fmla="+- G12 G23 G22"/>
              <a:gd name="G25" fmla="+- G22 G23 G11"/>
              <a:gd name="G26" fmla="cos 10800 -2616551"/>
              <a:gd name="G27" fmla="sin 10800 -2616551"/>
              <a:gd name="G28" fmla="cos 10592 -2616551"/>
              <a:gd name="G29" fmla="sin 10592 -2616551"/>
              <a:gd name="G30" fmla="+- G26 10800 0"/>
              <a:gd name="G31" fmla="+- G27 10800 0"/>
              <a:gd name="G32" fmla="+- G28 10800 0"/>
              <a:gd name="G33" fmla="+- G29 10800 0"/>
              <a:gd name="G34" fmla="+- G19 5400 0"/>
              <a:gd name="G35" fmla="cos G34 6573067"/>
              <a:gd name="G36" fmla="sin G34 6573067"/>
              <a:gd name="G37" fmla="+/ 6573067 -2616551 2"/>
              <a:gd name="T2" fmla="*/ 180 256 1"/>
              <a:gd name="T3" fmla="*/ 0 256 1"/>
              <a:gd name="G38" fmla="+- G37 T2 T3"/>
              <a:gd name="G39" fmla="?: G2 G37 G38"/>
              <a:gd name="G40" fmla="cos 10800 G39"/>
              <a:gd name="G41" fmla="sin 10800 G39"/>
              <a:gd name="G42" fmla="cos 10592 G39"/>
              <a:gd name="G43" fmla="sin 10592 G39"/>
              <a:gd name="G44" fmla="+- G40 10800 0"/>
              <a:gd name="G45" fmla="+- G41 10800 0"/>
              <a:gd name="G46" fmla="+- G42 10800 0"/>
              <a:gd name="G47" fmla="+- G43 10800 0"/>
              <a:gd name="G48" fmla="+- G35 10800 0"/>
              <a:gd name="G49" fmla="+- G36 10800 0"/>
              <a:gd name="T4" fmla="*/ 1464 w 21600"/>
              <a:gd name="T5" fmla="*/ 5369 h 21600"/>
              <a:gd name="T6" fmla="*/ 8888 w 21600"/>
              <a:gd name="T7" fmla="*/ 21323 h 21600"/>
              <a:gd name="T8" fmla="*/ 1644 w 21600"/>
              <a:gd name="T9" fmla="*/ 5474 h 21600"/>
              <a:gd name="T10" fmla="*/ 21152 w 21600"/>
              <a:gd name="T11" fmla="*/ 2135 h 21600"/>
              <a:gd name="T12" fmla="*/ 20801 w 21600"/>
              <a:gd name="T13" fmla="*/ 6085 h 21600"/>
              <a:gd name="T14" fmla="*/ 16852 w 21600"/>
              <a:gd name="T15" fmla="*/ 5734 h 21600"/>
              <a:gd name="T16" fmla="*/ 3163 w 21600"/>
              <a:gd name="T17" fmla="*/ 3163 h 21600"/>
              <a:gd name="T18" fmla="*/ 18437 w 21600"/>
              <a:gd name="T19" fmla="*/ 18437 h 21600"/>
            </a:gdLst>
            <a:cxnLst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8922" y="4002"/>
                </a:moveTo>
                <a:cubicBezTo>
                  <a:pt x="16910" y="1597"/>
                  <a:pt x="13935" y="208"/>
                  <a:pt x="10800" y="208"/>
                </a:cubicBezTo>
                <a:cubicBezTo>
                  <a:pt x="4950" y="208"/>
                  <a:pt x="208" y="4950"/>
                  <a:pt x="208" y="10800"/>
                </a:cubicBezTo>
                <a:cubicBezTo>
                  <a:pt x="207" y="15919"/>
                  <a:pt x="3869" y="20306"/>
                  <a:pt x="8906" y="21221"/>
                </a:cubicBezTo>
                <a:lnTo>
                  <a:pt x="8869" y="21426"/>
                </a:lnTo>
                <a:cubicBezTo>
                  <a:pt x="3733" y="20492"/>
                  <a:pt x="0" y="16020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3997" y="-1"/>
                  <a:pt x="17030" y="1416"/>
                  <a:pt x="19082" y="3868"/>
                </a:cubicBezTo>
                <a:lnTo>
                  <a:pt x="21152" y="2135"/>
                </a:lnTo>
                <a:lnTo>
                  <a:pt x="20801" y="6085"/>
                </a:lnTo>
                <a:lnTo>
                  <a:pt x="16852" y="5734"/>
                </a:lnTo>
                <a:lnTo>
                  <a:pt x="18922" y="4002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 w="9525">
            <a:solidFill>
              <a:srgbClr val="0E6254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42" name="Text Box 19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707709" y="1847508"/>
            <a:ext cx="591076" cy="119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sym typeface="+mn-ea"/>
              </a:rPr>
              <a:t>多种酶</a:t>
            </a:r>
            <a:endParaRPr kumimoji="1" lang="zh-CN" altLang="en-US" sz="2400" b="1">
              <a:solidFill>
                <a:srgbClr val="080808"/>
              </a:solidFill>
              <a:latin typeface="Arial" pitchFamily="34" charset="0"/>
              <a:ea typeface="黑体" panose="02010609060101010101" charset="-122"/>
              <a:sym typeface="+mn-ea"/>
            </a:endParaRPr>
          </a:p>
        </p:txBody>
      </p:sp>
      <p:sp>
        <p:nvSpPr>
          <p:cNvPr id="44" name="AutoShape 21" title="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052329" y="3435148"/>
            <a:ext cx="1006072" cy="114756"/>
          </a:xfrm>
          <a:prstGeom prst="rightArrow">
            <a:avLst>
              <a:gd name="adj1" fmla="val 50000"/>
              <a:gd name="adj2" fmla="val 87500"/>
            </a:avLst>
          </a:prstGeom>
          <a:solidFill>
            <a:schemeClr val="accent3">
              <a:lumMod val="50000"/>
            </a:schemeClr>
          </a:solidFill>
          <a:ln w="9525">
            <a:solidFill>
              <a:srgbClr val="0E6254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54" name="Text Box 22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8092568" y="3273762"/>
            <a:ext cx="2291926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(CH</a:t>
            </a:r>
            <a:r>
              <a:rPr kumimoji="1" lang="en-US" altLang="zh-CN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</a:t>
            </a:r>
            <a:r>
              <a:rPr kumimoji="1"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O)</a:t>
            </a:r>
            <a:r>
              <a:rPr kumimoji="1"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糖类</a:t>
            </a:r>
            <a:endParaRPr kumimoji="1"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69" name="Text Box 23" title="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8171928" y="1374176"/>
            <a:ext cx="1066602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CO</a:t>
            </a:r>
            <a:r>
              <a:rPr kumimoji="1" lang="en-US" altLang="zh-CN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</a:t>
            </a:r>
            <a:endParaRPr kumimoji="1" lang="en-US" altLang="zh-CN" sz="2800" b="1" baseline="-25000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70" name="AutoShape 24" title="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486607" y="1595206"/>
            <a:ext cx="685673" cy="152372"/>
          </a:xfrm>
          <a:prstGeom prst="leftArrow">
            <a:avLst>
              <a:gd name="adj1" fmla="val 50000"/>
              <a:gd name="adj2" fmla="val 112500"/>
            </a:avLst>
          </a:prstGeom>
          <a:solidFill>
            <a:schemeClr val="accent3">
              <a:lumMod val="50000"/>
            </a:schemeClr>
          </a:solidFill>
          <a:ln w="9525">
            <a:solidFill>
              <a:srgbClr val="0E6254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72" name="Text Box 29" title="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5493179" y="2133205"/>
            <a:ext cx="997400" cy="459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4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</a:rPr>
              <a:t>还原</a:t>
            </a:r>
            <a:endParaRPr kumimoji="1" lang="zh-CN" altLang="en-US" sz="2400" b="1">
              <a:solidFill>
                <a:srgbClr val="FF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grpSp>
        <p:nvGrpSpPr>
          <p:cNvPr id="73" name="组合 72" title=""/>
          <p:cNvGrpSpPr/>
          <p:nvPr>
            <p:custDataLst>
              <p:tags r:id="rId18"/>
            </p:custDataLst>
          </p:nvPr>
        </p:nvGrpSpPr>
        <p:grpSpPr>
          <a:xfrm>
            <a:off x="4426730" y="1568938"/>
            <a:ext cx="1066602" cy="583349"/>
            <a:chOff x="3754908" y="1642889"/>
            <a:chExt cx="1066800" cy="583457"/>
          </a:xfrm>
        </p:grpSpPr>
        <p:sp>
          <p:nvSpPr>
            <p:cNvPr id="74" name="Text Box 30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4184513" y="1708440"/>
              <a:ext cx="609600" cy="459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387" tIns="45693" rIns="91387" bIns="45693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400" b="1">
                  <a:solidFill>
                    <a:srgbClr val="080808"/>
                  </a:solidFill>
                  <a:latin typeface="Arial" pitchFamily="34" charset="0"/>
                  <a:ea typeface="黑体" panose="02010609060101010101" charset="-122"/>
                </a:rPr>
                <a:t>酶</a:t>
              </a:r>
              <a:endParaRPr kumimoji="1" lang="zh-CN" altLang="en-US" sz="24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  <p:sp>
          <p:nvSpPr>
            <p:cNvPr id="75" name="AutoShape 12"/>
            <p:cNvSpPr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 rot="-5400000" flipH="1" flipV="1">
              <a:off x="3996579" y="1401217"/>
              <a:ext cx="583457" cy="1066800"/>
            </a:xfrm>
            <a:custGeom>
              <a:gdLst>
                <a:gd name="G0" fmla="+- -844074 0 0"/>
                <a:gd name="G1" fmla="+- 11395780 0 0"/>
                <a:gd name="G2" fmla="+- -844074 0 11395780"/>
                <a:gd name="G3" fmla="+- 10800 0 0"/>
                <a:gd name="G4" fmla="+- 0 0 -844074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10188 0 0"/>
                <a:gd name="G9" fmla="+- 0 0 11395780"/>
                <a:gd name="G10" fmla="+- 10188 0 2700"/>
                <a:gd name="G11" fmla="cos G10 -844074"/>
                <a:gd name="G12" fmla="sin G10 -844074"/>
                <a:gd name="G13" fmla="cos 13500 -844074"/>
                <a:gd name="G14" fmla="sin 13500 -844074"/>
                <a:gd name="G15" fmla="+- G11 10800 0"/>
                <a:gd name="G16" fmla="+- G12 10800 0"/>
                <a:gd name="G17" fmla="+- G13 10800 0"/>
                <a:gd name="G18" fmla="+- G14 10800 0"/>
                <a:gd name="G19" fmla="*/ 10188 1 2"/>
                <a:gd name="G20" fmla="+- G19 5400 0"/>
                <a:gd name="G21" fmla="cos G20 -844074"/>
                <a:gd name="G22" fmla="sin G20 -844074"/>
                <a:gd name="G23" fmla="+- G21 10800 0"/>
                <a:gd name="G24" fmla="+- G12 G23 G22"/>
                <a:gd name="G25" fmla="+- G22 G23 G11"/>
                <a:gd name="G26" fmla="cos 10800 -844074"/>
                <a:gd name="G27" fmla="sin 10800 -844074"/>
                <a:gd name="G28" fmla="cos 10188 -844074"/>
                <a:gd name="G29" fmla="sin 10188 -844074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11395780"/>
                <a:gd name="G36" fmla="sin G34 11395780"/>
                <a:gd name="G37" fmla="+/ 11395780 -844074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10188 G39"/>
                <a:gd name="G43" fmla="sin 10188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9018 w 21600"/>
                <a:gd name="T5" fmla="*/ 148 h 21600"/>
                <a:gd name="T6" fmla="*/ 365 w 21600"/>
                <a:gd name="T7" fmla="*/ 11917 h 21600"/>
                <a:gd name="T8" fmla="*/ 9119 w 21600"/>
                <a:gd name="T9" fmla="*/ 751 h 21600"/>
                <a:gd name="T10" fmla="*/ 23960 w 21600"/>
                <a:gd name="T11" fmla="*/ 7790 h 21600"/>
                <a:gd name="T12" fmla="*/ 21699 w 21600"/>
                <a:gd name="T13" fmla="*/ 11390 h 21600"/>
                <a:gd name="T14" fmla="*/ 18099 w 21600"/>
                <a:gd name="T15" fmla="*/ 913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20731" y="8529"/>
                  </a:moveTo>
                  <a:cubicBezTo>
                    <a:pt x="19672" y="3896"/>
                    <a:pt x="15551" y="612"/>
                    <a:pt x="10800" y="612"/>
                  </a:cubicBezTo>
                  <a:cubicBezTo>
                    <a:pt x="5173" y="612"/>
                    <a:pt x="612" y="5173"/>
                    <a:pt x="612" y="10800"/>
                  </a:cubicBezTo>
                  <a:cubicBezTo>
                    <a:pt x="611" y="11162"/>
                    <a:pt x="631" y="11524"/>
                    <a:pt x="669" y="11885"/>
                  </a:cubicBezTo>
                  <a:lnTo>
                    <a:pt x="61" y="11950"/>
                  </a:lnTo>
                  <a:cubicBezTo>
                    <a:pt x="20" y="11568"/>
                    <a:pt x="0" y="11184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5837" y="-1"/>
                    <a:pt x="20205" y="3482"/>
                    <a:pt x="21328" y="8392"/>
                  </a:cubicBezTo>
                  <a:lnTo>
                    <a:pt x="23960" y="7790"/>
                  </a:lnTo>
                  <a:lnTo>
                    <a:pt x="21699" y="11390"/>
                  </a:lnTo>
                  <a:lnTo>
                    <a:pt x="18099" y="9130"/>
                  </a:lnTo>
                  <a:lnTo>
                    <a:pt x="20731" y="8529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 w="9525">
              <a:solidFill>
                <a:srgbClr val="0E6254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latin typeface="Arial" pitchFamily="34" charset="0"/>
                <a:ea typeface="黑体" panose="02010609060101010101" charset="-122"/>
                <a:cs typeface="Arial" pitchFamily="34" charset="0"/>
              </a:endParaRPr>
            </a:p>
          </p:txBody>
        </p:sp>
      </p:grpSp>
      <p:sp>
        <p:nvSpPr>
          <p:cNvPr id="77" name="Text Box 16" title="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371445" y="1311549"/>
            <a:ext cx="1501082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NADPH</a:t>
            </a:r>
            <a:endParaRPr kumimoji="1" lang="en-US" altLang="zh-CN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grpSp>
        <p:nvGrpSpPr>
          <p:cNvPr id="78" name="组合 77" title=""/>
          <p:cNvGrpSpPr/>
          <p:nvPr>
            <p:custDataLst>
              <p:tags r:id="rId22"/>
            </p:custDataLst>
          </p:nvPr>
        </p:nvGrpSpPr>
        <p:grpSpPr>
          <a:xfrm>
            <a:off x="4419619" y="2602642"/>
            <a:ext cx="1094434" cy="671121"/>
            <a:chOff x="3747796" y="2676784"/>
            <a:chExt cx="1094637" cy="671245"/>
          </a:xfrm>
        </p:grpSpPr>
        <p:sp>
          <p:nvSpPr>
            <p:cNvPr id="79" name="AutoShape 12"/>
            <p:cNvSpPr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 rot="-5400000" flipH="1" flipV="1">
              <a:off x="3945573" y="2479006"/>
              <a:ext cx="671245" cy="1066800"/>
            </a:xfrm>
            <a:custGeom>
              <a:gdLst>
                <a:gd name="G0" fmla="+- -844074 0 0"/>
                <a:gd name="G1" fmla="+- 11395780 0 0"/>
                <a:gd name="G2" fmla="+- -844074 0 11395780"/>
                <a:gd name="G3" fmla="+- 10800 0 0"/>
                <a:gd name="G4" fmla="+- 0 0 -844074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10188 0 0"/>
                <a:gd name="G9" fmla="+- 0 0 11395780"/>
                <a:gd name="G10" fmla="+- 10188 0 2700"/>
                <a:gd name="G11" fmla="cos G10 -844074"/>
                <a:gd name="G12" fmla="sin G10 -844074"/>
                <a:gd name="G13" fmla="cos 13500 -844074"/>
                <a:gd name="G14" fmla="sin 13500 -844074"/>
                <a:gd name="G15" fmla="+- G11 10800 0"/>
                <a:gd name="G16" fmla="+- G12 10800 0"/>
                <a:gd name="G17" fmla="+- G13 10800 0"/>
                <a:gd name="G18" fmla="+- G14 10800 0"/>
                <a:gd name="G19" fmla="*/ 10188 1 2"/>
                <a:gd name="G20" fmla="+- G19 5400 0"/>
                <a:gd name="G21" fmla="cos G20 -844074"/>
                <a:gd name="G22" fmla="sin G20 -844074"/>
                <a:gd name="G23" fmla="+- G21 10800 0"/>
                <a:gd name="G24" fmla="+- G12 G23 G22"/>
                <a:gd name="G25" fmla="+- G22 G23 G11"/>
                <a:gd name="G26" fmla="cos 10800 -844074"/>
                <a:gd name="G27" fmla="sin 10800 -844074"/>
                <a:gd name="G28" fmla="cos 10188 -844074"/>
                <a:gd name="G29" fmla="sin 10188 -844074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11395780"/>
                <a:gd name="G36" fmla="sin G34 11395780"/>
                <a:gd name="G37" fmla="+/ 11395780 -844074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10188 G39"/>
                <a:gd name="G43" fmla="sin 10188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9018 w 21600"/>
                <a:gd name="T5" fmla="*/ 148 h 21600"/>
                <a:gd name="T6" fmla="*/ 365 w 21600"/>
                <a:gd name="T7" fmla="*/ 11917 h 21600"/>
                <a:gd name="T8" fmla="*/ 9119 w 21600"/>
                <a:gd name="T9" fmla="*/ 751 h 21600"/>
                <a:gd name="T10" fmla="*/ 23960 w 21600"/>
                <a:gd name="T11" fmla="*/ 7790 h 21600"/>
                <a:gd name="T12" fmla="*/ 21699 w 21600"/>
                <a:gd name="T13" fmla="*/ 11390 h 21600"/>
                <a:gd name="T14" fmla="*/ 18099 w 21600"/>
                <a:gd name="T15" fmla="*/ 913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20731" y="8529"/>
                  </a:moveTo>
                  <a:cubicBezTo>
                    <a:pt x="19672" y="3896"/>
                    <a:pt x="15551" y="612"/>
                    <a:pt x="10800" y="612"/>
                  </a:cubicBezTo>
                  <a:cubicBezTo>
                    <a:pt x="5173" y="612"/>
                    <a:pt x="612" y="5173"/>
                    <a:pt x="612" y="10800"/>
                  </a:cubicBezTo>
                  <a:cubicBezTo>
                    <a:pt x="611" y="11162"/>
                    <a:pt x="631" y="11524"/>
                    <a:pt x="669" y="11885"/>
                  </a:cubicBezTo>
                  <a:lnTo>
                    <a:pt x="61" y="11950"/>
                  </a:lnTo>
                  <a:cubicBezTo>
                    <a:pt x="20" y="11568"/>
                    <a:pt x="0" y="11184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5837" y="-1"/>
                    <a:pt x="20205" y="3482"/>
                    <a:pt x="21328" y="8392"/>
                  </a:cubicBezTo>
                  <a:lnTo>
                    <a:pt x="23960" y="7790"/>
                  </a:lnTo>
                  <a:lnTo>
                    <a:pt x="21699" y="11390"/>
                  </a:lnTo>
                  <a:lnTo>
                    <a:pt x="18099" y="9130"/>
                  </a:lnTo>
                  <a:lnTo>
                    <a:pt x="20731" y="8529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 w="9525">
              <a:solidFill>
                <a:srgbClr val="0E6254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latin typeface="Arial" pitchFamily="34" charset="0"/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80" name="Text Box 30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4232833" y="2750414"/>
              <a:ext cx="609600" cy="459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387" tIns="45693" rIns="91387" bIns="45693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400" b="1">
                  <a:solidFill>
                    <a:srgbClr val="080808"/>
                  </a:solidFill>
                  <a:latin typeface="Arial" pitchFamily="34" charset="0"/>
                  <a:ea typeface="黑体" panose="02010609060101010101" charset="-122"/>
                </a:rPr>
                <a:t>酶</a:t>
              </a:r>
              <a:endParaRPr kumimoji="1" lang="zh-CN" altLang="en-US" sz="24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</p:grpSp>
      <p:sp>
        <p:nvSpPr>
          <p:cNvPr id="81" name="AutoShape 27" title=""/>
          <p:cNvSpPr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5514053" y="1595207"/>
            <a:ext cx="813758" cy="498291"/>
          </a:xfrm>
          <a:prstGeom prst="star16">
            <a:avLst>
              <a:gd name="adj" fmla="val 37500"/>
            </a:avLst>
          </a:prstGeom>
          <a:solidFill>
            <a:srgbClr val="FFFF00"/>
          </a:solidFill>
          <a:ln w="9525">
            <a:solidFill>
              <a:srgbClr val="0E6254"/>
            </a:solidFill>
            <a:miter lim="800000"/>
          </a:ln>
          <a:effectLst/>
        </p:spPr>
        <p:txBody>
          <a:bodyPr wrap="none" lIns="91387" tIns="45693" rIns="91387" bIns="456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</a:rPr>
              <a:t>能量</a:t>
            </a:r>
            <a:endParaRPr kumimoji="1" lang="zh-CN" altLang="en-US" sz="2400" b="1">
              <a:solidFill>
                <a:srgbClr val="080808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82" name="Text Box 2" title="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522763" y="3612808"/>
            <a:ext cx="121897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  <a:cs typeface="+mj-ea"/>
              </a:rPr>
              <a:t>条件：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  <a:cs typeface="+mj-ea"/>
            </a:endParaRPr>
          </a:p>
        </p:txBody>
      </p:sp>
      <p:sp>
        <p:nvSpPr>
          <p:cNvPr id="83" name="Text Box 4" title="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522763" y="4154594"/>
            <a:ext cx="1153621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  <a:cs typeface="+mj-ea"/>
              </a:rPr>
              <a:t>场所：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  <a:cs typeface="+mj-ea"/>
            </a:endParaRPr>
          </a:p>
        </p:txBody>
      </p:sp>
      <p:sp>
        <p:nvSpPr>
          <p:cNvPr id="84" name="Text Box 5" title=""/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1790435" y="4134920"/>
            <a:ext cx="2482135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0000"/>
                </a:solidFill>
                <a:ea typeface="黑体" panose="02010609060101010101" charset="-122"/>
              </a:rPr>
              <a:t>叶绿体基质中</a:t>
            </a:r>
            <a:endParaRPr lang="zh-CN" altLang="en-US" sz="2800">
              <a:solidFill>
                <a:srgbClr val="000000"/>
              </a:solidFill>
              <a:ea typeface="黑体" panose="02010609060101010101" charset="-122"/>
            </a:endParaRPr>
          </a:p>
        </p:txBody>
      </p:sp>
      <p:sp>
        <p:nvSpPr>
          <p:cNvPr id="87" name="Text Box 3" title="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1790545" y="3632797"/>
            <a:ext cx="5842188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0000"/>
                </a:solidFill>
                <a:ea typeface="黑体" panose="02010609060101010101" charset="-122"/>
                <a:cs typeface="微软雅黑" panose="020b0503020204020204" charset="-122"/>
              </a:rPr>
              <a:t>有光无光都可以，多种酶等</a:t>
            </a:r>
            <a:endParaRPr lang="zh-CN" altLang="en-US" sz="2800">
              <a:solidFill>
                <a:srgbClr val="000000"/>
              </a:solidFill>
              <a:ea typeface="黑体" panose="02010609060101010101" charset="-122"/>
              <a:cs typeface="微软雅黑" panose="020b0503020204020204" charset="-122"/>
            </a:endParaRPr>
          </a:p>
        </p:txBody>
      </p:sp>
      <p:sp>
        <p:nvSpPr>
          <p:cNvPr id="99" name="Rectangle 24" title=""/>
          <p:cNvSpPr>
            <a:spLocks noChangeArrowheads="1"/>
          </p:cNvSpPr>
          <p:nvPr>
            <p:custDataLst>
              <p:tags r:id="rId30"/>
            </p:custDataLst>
          </p:nvPr>
        </p:nvSpPr>
        <p:spPr bwMode="auto">
          <a:xfrm>
            <a:off x="7895574" y="6236450"/>
            <a:ext cx="378453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ea typeface="黑体" panose="02010609060101010101" charset="-122"/>
              </a:rPr>
              <a:t>有机物中稳定的化学能</a:t>
            </a:r>
            <a:endParaRPr lang="zh-CN" altLang="en-US" sz="2800">
              <a:solidFill>
                <a:schemeClr val="tx1"/>
              </a:solidFill>
              <a:ea typeface="黑体" panose="02010609060101010101" charset="-122"/>
            </a:endParaRPr>
          </a:p>
        </p:txBody>
      </p:sp>
      <p:grpSp>
        <p:nvGrpSpPr>
          <p:cNvPr id="60" name="组合 59" title=""/>
          <p:cNvGrpSpPr/>
          <p:nvPr>
            <p:custDataLst>
              <p:tags r:id="rId31"/>
            </p:custDataLst>
          </p:nvPr>
        </p:nvGrpSpPr>
        <p:grpSpPr>
          <a:xfrm>
            <a:off x="2568980" y="4544617"/>
            <a:ext cx="7909137" cy="1595556"/>
            <a:chOff x="4043" y="7158"/>
            <a:chExt cx="12458" cy="2513"/>
          </a:xfrm>
        </p:grpSpPr>
        <p:sp>
          <p:nvSpPr>
            <p:cNvPr id="90" name="Text Box 8"/>
            <p:cNvSpPr txBox="1">
              <a:spLocks noChangeArrowheads="1"/>
            </p:cNvSpPr>
            <p:nvPr>
              <p:custDataLst>
                <p:tags r:id="rId32"/>
              </p:custDataLst>
            </p:nvPr>
          </p:nvSpPr>
          <p:spPr bwMode="auto">
            <a:xfrm>
              <a:off x="4050" y="7310"/>
              <a:ext cx="3833" cy="8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CO</a:t>
              </a:r>
              <a:r>
                <a:rPr lang="en-US" altLang="zh-CN" sz="2800" baseline="-250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2</a:t>
              </a:r>
              <a:r>
                <a:rPr lang="zh-CN" altLang="en-US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的固定：</a:t>
              </a:r>
              <a:endParaRPr lang="zh-CN" altLang="en-US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91" name="Text Box 13"/>
            <p:cNvSpPr txBox="1">
              <a:spLocks noChangeArrowheads="1"/>
            </p:cNvSpPr>
            <p:nvPr>
              <p:custDataLst>
                <p:tags r:id="rId33"/>
              </p:custDataLst>
            </p:nvPr>
          </p:nvSpPr>
          <p:spPr bwMode="auto">
            <a:xfrm>
              <a:off x="4043" y="8525"/>
              <a:ext cx="3383" cy="8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C</a:t>
              </a:r>
              <a:r>
                <a:rPr lang="en-US" altLang="zh-CN" sz="2800" baseline="-250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3</a:t>
              </a:r>
              <a:r>
                <a:rPr lang="zh-CN" altLang="en-US" sz="28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rPr>
                <a:t>的还原：</a:t>
              </a:r>
              <a:endParaRPr lang="zh-CN" altLang="en-US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endParaRPr>
            </a:p>
          </p:txBody>
        </p:sp>
        <p:grpSp>
          <p:nvGrpSpPr>
            <p:cNvPr id="92" name="组合 91"/>
            <p:cNvGrpSpPr/>
            <p:nvPr>
              <p:custDataLst>
                <p:tags r:id="rId34"/>
              </p:custDataLst>
            </p:nvPr>
          </p:nvGrpSpPr>
          <p:grpSpPr>
            <a:xfrm>
              <a:off x="7035" y="8266"/>
              <a:ext cx="9466" cy="1405"/>
              <a:chOff x="523848" y="4502397"/>
              <a:chExt cx="6580830" cy="891974"/>
            </a:xfrm>
          </p:grpSpPr>
          <p:sp>
            <p:nvSpPr>
              <p:cNvPr id="93" name="Text Box 16"/>
              <p:cNvSpPr txBox="1">
                <a:spLocks noChangeArrowheads="1"/>
              </p:cNvSpPr>
              <p:nvPr>
                <p:custDataLst>
                  <p:tags r:id="rId35"/>
                </p:custDataLst>
              </p:nvPr>
            </p:nvSpPr>
            <p:spPr bwMode="auto">
              <a:xfrm>
                <a:off x="523848" y="4704259"/>
                <a:ext cx="6580830" cy="52189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2C</a:t>
                </a:r>
                <a:r>
                  <a:rPr lang="en-US" altLang="zh-CN" sz="2800" baseline="-250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3                     </a:t>
                </a: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              (CH</a:t>
                </a:r>
                <a:r>
                  <a:rPr lang="en-US" altLang="zh-CN" sz="2800" baseline="-250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2</a:t>
                </a:r>
                <a:r>
                  <a:rPr lang="en-US" altLang="zh-CN" sz="28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O) + C</a:t>
                </a:r>
                <a:r>
                  <a:rPr lang="en-US" altLang="zh-CN" sz="2800" baseline="-250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5</a:t>
                </a:r>
                <a:endParaRPr lang="en-US" altLang="zh-CN" sz="2800" baseline="-250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</a:endParaRPr>
              </a:p>
            </p:txBody>
          </p:sp>
          <p:sp>
            <p:nvSpPr>
              <p:cNvPr id="94" name="Line 17"/>
              <p:cNvSpPr>
                <a:spLocks noChangeShapeType="1"/>
              </p:cNvSpPr>
              <p:nvPr>
                <p:custDataLst>
                  <p:tags r:id="rId36"/>
                </p:custDataLst>
              </p:nvPr>
            </p:nvSpPr>
            <p:spPr bwMode="auto">
              <a:xfrm>
                <a:off x="1421036" y="4962617"/>
                <a:ext cx="2385119" cy="2848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Text Box 18"/>
              <p:cNvSpPr txBox="1">
                <a:spLocks noChangeArrowheads="1"/>
              </p:cNvSpPr>
              <p:nvPr>
                <p:custDataLst>
                  <p:tags r:id="rId37"/>
                </p:custDataLst>
              </p:nvPr>
            </p:nvSpPr>
            <p:spPr bwMode="auto">
              <a:xfrm>
                <a:off x="2322020" y="4502397"/>
                <a:ext cx="556862" cy="46030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en-US" sz="2400">
                    <a:solidFill>
                      <a:schemeClr val="tx1"/>
                    </a:solidFill>
                    <a:ea typeface="黑体" panose="02010609060101010101" charset="-122"/>
                  </a:rPr>
                  <a:t>酶</a:t>
                </a:r>
                <a:endParaRPr lang="zh-CN" altLang="en-US" sz="2400">
                  <a:solidFill>
                    <a:schemeClr val="tx1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96" name="Text Box 19"/>
              <p:cNvSpPr txBox="1">
                <a:spLocks noChangeArrowheads="1"/>
              </p:cNvSpPr>
              <p:nvPr>
                <p:custDataLst>
                  <p:tags r:id="rId38"/>
                </p:custDataLst>
              </p:nvPr>
            </p:nvSpPr>
            <p:spPr bwMode="auto">
              <a:xfrm>
                <a:off x="1376046" y="4934062"/>
                <a:ext cx="2448812" cy="46030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ATP</a:t>
                </a:r>
                <a:r>
                  <a:rPr lang="zh-CN" altLang="en-US" sz="24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rPr>
                  <a:t>、</a:t>
                </a:r>
                <a:r>
                  <a:rPr kumimoji="1" lang="en-US" altLang="zh-CN" sz="24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  <a:sym typeface="+mn-ea"/>
                  </a:rPr>
                  <a:t>NADPH</a:t>
                </a:r>
                <a:endParaRPr kumimoji="1" lang="en-US" altLang="zh-CN" sz="2400">
                  <a:solidFill>
                    <a:schemeClr val="tx1"/>
                  </a:solidFill>
                  <a:ea typeface="黑体" panose="02010609060101010101" charset="-122"/>
                  <a:cs typeface="Arial" pitchFamily="34" charset="0"/>
                  <a:sym typeface="+mn-ea"/>
                </a:endParaRPr>
              </a:p>
            </p:txBody>
          </p:sp>
        </p:grpSp>
        <p:grpSp>
          <p:nvGrpSpPr>
            <p:cNvPr id="100" name="组合 99"/>
            <p:cNvGrpSpPr/>
            <p:nvPr>
              <p:custDataLst>
                <p:tags r:id="rId39"/>
              </p:custDataLst>
            </p:nvPr>
          </p:nvGrpSpPr>
          <p:grpSpPr>
            <a:xfrm>
              <a:off x="7238" y="7158"/>
              <a:ext cx="7178" cy="995"/>
              <a:chOff x="5392012" y="2420567"/>
              <a:chExt cx="4557713" cy="632042"/>
            </a:xfrm>
          </p:grpSpPr>
          <p:grpSp>
            <p:nvGrpSpPr>
              <p:cNvPr id="101" name="Group 9"/>
              <p:cNvGrpSpPr/>
              <p:nvPr>
                <p:custDataLst>
                  <p:tags r:id="rId40"/>
                </p:custDataLst>
              </p:nvPr>
            </p:nvGrpSpPr>
            <p:grpSpPr>
              <a:xfrm>
                <a:off x="5392012" y="2420567"/>
                <a:ext cx="4557713" cy="632042"/>
                <a:chOff x="-132" y="66"/>
                <a:chExt cx="2976" cy="335"/>
              </a:xfrm>
            </p:grpSpPr>
            <p:sp>
              <p:nvSpPr>
                <p:cNvPr id="102" name="Text Box 10"/>
                <p:cNvSpPr txBox="1">
                  <a:spLocks noChangeArrowheads="1"/>
                </p:cNvSpPr>
                <p:nvPr>
                  <p:custDataLst>
                    <p:tags r:id="rId41"/>
                  </p:custDataLst>
                </p:nvPr>
              </p:nvSpPr>
              <p:spPr bwMode="auto">
                <a:xfrm>
                  <a:off x="-132" y="124"/>
                  <a:ext cx="2976" cy="27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algn="ctr" dir="2700000" dist="35921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800">
                      <a:solidFill>
                        <a:schemeClr val="tx1"/>
                      </a:solidFill>
                      <a:ea typeface="黑体" panose="02010609060101010101" charset="-122"/>
                      <a:cs typeface="Arial" pitchFamily="34" charset="0"/>
                    </a:rPr>
                    <a:t>CO</a:t>
                  </a:r>
                  <a:r>
                    <a:rPr lang="en-US" altLang="zh-CN" sz="2800" baseline="-25000">
                      <a:solidFill>
                        <a:schemeClr val="tx1"/>
                      </a:solidFill>
                      <a:ea typeface="黑体" panose="02010609060101010101" charset="-122"/>
                      <a:cs typeface="Arial" pitchFamily="34" charset="0"/>
                    </a:rPr>
                    <a:t>2</a:t>
                  </a:r>
                  <a:r>
                    <a:rPr lang="zh-CN" altLang="en-US" sz="2800">
                      <a:solidFill>
                        <a:schemeClr val="tx1"/>
                      </a:solidFill>
                      <a:ea typeface="黑体" panose="02010609060101010101" charset="-122"/>
                      <a:cs typeface="Arial" pitchFamily="34" charset="0"/>
                    </a:rPr>
                    <a:t>＋</a:t>
                  </a:r>
                  <a:r>
                    <a:rPr lang="en-US" altLang="zh-CN" sz="2800">
                      <a:solidFill>
                        <a:schemeClr val="tx1"/>
                      </a:solidFill>
                      <a:ea typeface="黑体" panose="02010609060101010101" charset="-122"/>
                      <a:cs typeface="Arial" pitchFamily="34" charset="0"/>
                    </a:rPr>
                    <a:t>C</a:t>
                  </a:r>
                  <a:r>
                    <a:rPr lang="en-US" altLang="zh-CN" sz="2800" baseline="-25000">
                      <a:solidFill>
                        <a:schemeClr val="tx1"/>
                      </a:solidFill>
                      <a:ea typeface="黑体" panose="02010609060101010101" charset="-122"/>
                      <a:cs typeface="Arial" pitchFamily="34" charset="0"/>
                    </a:rPr>
                    <a:t>5 </a:t>
                  </a:r>
                  <a:r>
                    <a:rPr lang="en-US" altLang="zh-CN" sz="2800">
                      <a:solidFill>
                        <a:schemeClr val="tx1"/>
                      </a:solidFill>
                      <a:ea typeface="黑体" panose="02010609060101010101" charset="-122"/>
                      <a:cs typeface="Arial" pitchFamily="34" charset="0"/>
                    </a:rPr>
                    <a:t>         2C</a:t>
                  </a:r>
                  <a:r>
                    <a:rPr lang="en-US" altLang="zh-CN" sz="2800" baseline="-25000">
                      <a:solidFill>
                        <a:schemeClr val="tx1"/>
                      </a:solidFill>
                      <a:ea typeface="黑体" panose="02010609060101010101" charset="-122"/>
                      <a:cs typeface="Arial" pitchFamily="34" charset="0"/>
                    </a:rPr>
                    <a:t>3</a:t>
                  </a:r>
                  <a:endParaRPr lang="en-US" altLang="zh-CN" sz="2800" baseline="-25000">
                    <a:solidFill>
                      <a:schemeClr val="tx1"/>
                    </a:solidFill>
                    <a:ea typeface="黑体" panose="02010609060101010101" charset="-122"/>
                    <a:cs typeface="Arial" pitchFamily="34" charset="0"/>
                  </a:endParaRPr>
                </a:p>
              </p:txBody>
            </p:sp>
            <p:sp>
              <p:nvSpPr>
                <p:cNvPr id="103" name="Text Box 12"/>
                <p:cNvSpPr txBox="1">
                  <a:spLocks noChangeArrowheads="1"/>
                </p:cNvSpPr>
                <p:nvPr>
                  <p:custDataLst>
                    <p:tags r:id="rId42"/>
                  </p:custDataLst>
                </p:nvPr>
              </p:nvSpPr>
              <p:spPr bwMode="auto">
                <a:xfrm>
                  <a:off x="956" y="66"/>
                  <a:ext cx="342" cy="2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algn="ctr" dir="2700000" dist="35921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zh-CN" altLang="en-US" sz="2400">
                      <a:solidFill>
                        <a:schemeClr val="tx1"/>
                      </a:solidFill>
                      <a:ea typeface="黑体" panose="02010609060101010101" charset="-122"/>
                    </a:rPr>
                    <a:t>酶</a:t>
                  </a:r>
                  <a:endParaRPr lang="zh-CN" altLang="en-US" sz="2400">
                    <a:solidFill>
                      <a:schemeClr val="tx1"/>
                    </a:solidFill>
                    <a:ea typeface="黑体" panose="02010609060101010101" charset="-122"/>
                  </a:endParaRPr>
                </a:p>
              </p:txBody>
            </p:sp>
          </p:grpSp>
          <p:cxnSp>
            <p:nvCxnSpPr>
              <p:cNvPr id="104" name="直接箭头连接符 103"/>
              <p:cNvCxnSpPr/>
              <p:nvPr>
                <p:custDataLst>
                  <p:tags r:id="rId43"/>
                </p:custDataLst>
              </p:nvPr>
            </p:nvCxnSpPr>
            <p:spPr bwMode="auto">
              <a:xfrm flipV="1">
                <a:off x="6937829" y="2784928"/>
                <a:ext cx="721360" cy="6350"/>
              </a:xfrm>
              <a:prstGeom prst="straightConnector1">
                <a:avLst/>
              </a:prstGeom>
              <a:solidFill>
                <a:schemeClr val="accent1"/>
              </a:solidFill>
              <a:ln w="2857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sp>
        <p:nvSpPr>
          <p:cNvPr id="105" name="左大括号 104" title=""/>
          <p:cNvSpPr/>
          <p:nvPr>
            <p:custDataLst>
              <p:tags r:id="rId44"/>
            </p:custDataLst>
          </p:nvPr>
        </p:nvSpPr>
        <p:spPr bwMode="auto">
          <a:xfrm>
            <a:off x="2092477" y="4796561"/>
            <a:ext cx="547610" cy="969243"/>
          </a:xfrm>
          <a:prstGeom prst="leftBrace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23" tIns="45711" rIns="91423" bIns="45711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cxnSp>
        <p:nvCxnSpPr>
          <p:cNvPr id="106" name="直接箭头连接符 105" title=""/>
          <p:cNvCxnSpPr/>
          <p:nvPr>
            <p:custDataLst>
              <p:tags r:id="rId45"/>
            </p:custDataLst>
          </p:nvPr>
        </p:nvCxnSpPr>
        <p:spPr bwMode="auto">
          <a:xfrm>
            <a:off x="7247994" y="6495482"/>
            <a:ext cx="471083" cy="3809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7" name="Text Box 6" title=""/>
          <p:cNvSpPr txBox="1">
            <a:spLocks noChangeArrowheads="1"/>
          </p:cNvSpPr>
          <p:nvPr>
            <p:custDataLst>
              <p:tags r:id="rId46"/>
            </p:custDataLst>
          </p:nvPr>
        </p:nvSpPr>
        <p:spPr bwMode="auto">
          <a:xfrm>
            <a:off x="423417" y="4948443"/>
            <a:ext cx="166906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</a:rPr>
              <a:t>物质转化：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108" name="Text Box 14" title=""/>
          <p:cNvSpPr txBox="1">
            <a:spLocks noChangeArrowheads="1"/>
          </p:cNvSpPr>
          <p:nvPr>
            <p:custDataLst>
              <p:tags r:id="rId47"/>
            </p:custDataLst>
          </p:nvPr>
        </p:nvSpPr>
        <p:spPr bwMode="auto">
          <a:xfrm>
            <a:off x="2191791" y="6236450"/>
            <a:ext cx="5039062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zh-CN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ATP</a:t>
            </a:r>
            <a:r>
              <a:rPr lang="zh-CN" altLang="en-US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、</a:t>
            </a:r>
            <a:r>
              <a:rPr lang="en-US" altLang="zh-CN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NADPH</a:t>
            </a:r>
            <a:r>
              <a:rPr lang="zh-CN" altLang="en-US" sz="2800">
                <a:solidFill>
                  <a:schemeClr val="tx1"/>
                </a:solidFill>
                <a:ea typeface="黑体" panose="02010609060101010101" charset="-122"/>
                <a:cs typeface="Arial" pitchFamily="34" charset="0"/>
              </a:rPr>
              <a:t>中活跃的化学能</a:t>
            </a:r>
            <a:endParaRPr lang="zh-CN" altLang="en-US" sz="2800">
              <a:solidFill>
                <a:schemeClr val="tx1"/>
              </a:solidFill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09" name="Rectangle 23" title=""/>
          <p:cNvSpPr>
            <a:spLocks noChangeArrowheads="1"/>
          </p:cNvSpPr>
          <p:nvPr>
            <p:custDataLst>
              <p:tags r:id="rId48"/>
            </p:custDataLst>
          </p:nvPr>
        </p:nvSpPr>
        <p:spPr bwMode="auto">
          <a:xfrm>
            <a:off x="386997" y="6249198"/>
            <a:ext cx="196088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</a:rPr>
              <a:t>能量转化：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40" name="Text Box 9" title=""/>
          <p:cNvSpPr txBox="1">
            <a:spLocks noChangeArrowheads="1"/>
          </p:cNvSpPr>
          <p:nvPr>
            <p:custDataLst>
              <p:tags r:id="rId49"/>
            </p:custDataLst>
          </p:nvPr>
        </p:nvSpPr>
        <p:spPr bwMode="auto">
          <a:xfrm>
            <a:off x="6399553" y="1099180"/>
            <a:ext cx="1066602" cy="5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FF0000"/>
                </a:solidFill>
                <a:latin typeface="Times New Roman" panose="02020603050405020304"/>
                <a:ea typeface="+mj-ea"/>
                <a:cs typeface="Times New Roman" panose="02020603050405020304" pitchFamily="18" charset="0"/>
              </a:rPr>
              <a:t>2C</a:t>
            </a:r>
            <a:r>
              <a:rPr kumimoji="1" lang="en-US" altLang="zh-CN" sz="2800" b="1" baseline="-25000">
                <a:solidFill>
                  <a:srgbClr val="FF0000"/>
                </a:solidFill>
                <a:latin typeface="Times New Roman" panose="02020603050405020304"/>
                <a:ea typeface="+mj-ea"/>
                <a:cs typeface="Times New Roman" panose="02020603050405020304" pitchFamily="18" charset="0"/>
              </a:rPr>
              <a:t>3</a:t>
            </a:r>
            <a:endParaRPr kumimoji="1" lang="en-US" altLang="zh-CN" sz="2800" b="1" baseline="-25000">
              <a:solidFill>
                <a:srgbClr val="FF0000"/>
              </a:solidFill>
              <a:latin typeface="Times New Roman" panose="02020603050405020304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71" name="Text Box 28" title=""/>
          <p:cNvSpPr txBox="1">
            <a:spLocks noChangeArrowheads="1"/>
          </p:cNvSpPr>
          <p:nvPr>
            <p:custDataLst>
              <p:tags r:id="rId50"/>
            </p:custDataLst>
          </p:nvPr>
        </p:nvSpPr>
        <p:spPr bwMode="auto">
          <a:xfrm>
            <a:off x="7448162" y="1109917"/>
            <a:ext cx="838045" cy="459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固定</a:t>
            </a:r>
            <a:endParaRPr kumimoji="1"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9" name="AutoShape 10" title=""/>
          <p:cNvSpPr>
            <a:spLocks noChangeArrowheads="1"/>
          </p:cNvSpPr>
          <p:nvPr>
            <p:custDataLst>
              <p:tags r:id="rId51"/>
            </p:custDataLst>
          </p:nvPr>
        </p:nvSpPr>
        <p:spPr bwMode="auto">
          <a:xfrm rot="4741040" flipH="1">
            <a:off x="5711067" y="1727976"/>
            <a:ext cx="2580494" cy="1705436"/>
          </a:xfrm>
          <a:custGeom>
            <a:gdLst>
              <a:gd name="G0" fmla="+- -2597340 0 0"/>
              <a:gd name="G1" fmla="+- -5346842 0 0"/>
              <a:gd name="G2" fmla="+- -2597340 0 -5346842"/>
              <a:gd name="G3" fmla="+- 10800 0 0"/>
              <a:gd name="G4" fmla="+- 0 0 -2597340"/>
              <a:gd name="T0" fmla="*/ 360 256 1"/>
              <a:gd name="T1" fmla="*/ 0 256 1"/>
              <a:gd name="G5" fmla="+- G2 T0 T1"/>
              <a:gd name="G6" fmla="?: G2 G2 G5"/>
              <a:gd name="G7" fmla="+- 0 0 G6"/>
              <a:gd name="G8" fmla="+- 10582 0 0"/>
              <a:gd name="G9" fmla="+- 0 0 -5346842"/>
              <a:gd name="G10" fmla="+- 10582 0 2700"/>
              <a:gd name="G11" fmla="cos G10 -2597340"/>
              <a:gd name="G12" fmla="sin G10 -2597340"/>
              <a:gd name="G13" fmla="cos 13500 -2597340"/>
              <a:gd name="G14" fmla="sin 13500 -2597340"/>
              <a:gd name="G15" fmla="+- G11 10800 0"/>
              <a:gd name="G16" fmla="+- G12 10800 0"/>
              <a:gd name="G17" fmla="+- G13 10800 0"/>
              <a:gd name="G18" fmla="+- G14 10800 0"/>
              <a:gd name="G19" fmla="*/ 10582 1 2"/>
              <a:gd name="G20" fmla="+- G19 5400 0"/>
              <a:gd name="G21" fmla="cos G20 -2597340"/>
              <a:gd name="G22" fmla="sin G20 -2597340"/>
              <a:gd name="G23" fmla="+- G21 10800 0"/>
              <a:gd name="G24" fmla="+- G12 G23 G22"/>
              <a:gd name="G25" fmla="+- G22 G23 G11"/>
              <a:gd name="G26" fmla="cos 10800 -2597340"/>
              <a:gd name="G27" fmla="sin 10800 -2597340"/>
              <a:gd name="G28" fmla="cos 10582 -2597340"/>
              <a:gd name="G29" fmla="sin 10582 -2597340"/>
              <a:gd name="G30" fmla="+- G26 10800 0"/>
              <a:gd name="G31" fmla="+- G27 10800 0"/>
              <a:gd name="G32" fmla="+- G28 10800 0"/>
              <a:gd name="G33" fmla="+- G29 10800 0"/>
              <a:gd name="G34" fmla="+- G19 5400 0"/>
              <a:gd name="G35" fmla="cos G34 -5346842"/>
              <a:gd name="G36" fmla="sin G34 -5346842"/>
              <a:gd name="G37" fmla="+/ -5346842 -2597340 2"/>
              <a:gd name="T2" fmla="*/ 180 256 1"/>
              <a:gd name="T3" fmla="*/ 0 256 1"/>
              <a:gd name="G38" fmla="+- G37 T2 T3"/>
              <a:gd name="G39" fmla="?: G2 G37 G38"/>
              <a:gd name="G40" fmla="cos 10800 G39"/>
              <a:gd name="G41" fmla="sin 10800 G39"/>
              <a:gd name="G42" fmla="cos 10582 G39"/>
              <a:gd name="G43" fmla="sin 10582 G39"/>
              <a:gd name="G44" fmla="+- G40 10800 0"/>
              <a:gd name="G45" fmla="+- G41 10800 0"/>
              <a:gd name="G46" fmla="+- G42 10800 0"/>
              <a:gd name="G47" fmla="+- G43 10800 0"/>
              <a:gd name="G48" fmla="+- G35 10800 0"/>
              <a:gd name="G49" fmla="+- G36 10800 0"/>
              <a:gd name="T4" fmla="*/ 16100 w 21600"/>
              <a:gd name="T5" fmla="*/ 1390 h 21600"/>
              <a:gd name="T6" fmla="*/ 12364 w 21600"/>
              <a:gd name="T7" fmla="*/ 224 h 21600"/>
              <a:gd name="T8" fmla="*/ 15993 w 21600"/>
              <a:gd name="T9" fmla="*/ 1579 h 21600"/>
              <a:gd name="T10" fmla="*/ 21197 w 21600"/>
              <a:gd name="T11" fmla="*/ 2188 h 21600"/>
              <a:gd name="T12" fmla="*/ 20825 w 21600"/>
              <a:gd name="T13" fmla="*/ 6143 h 21600"/>
              <a:gd name="T14" fmla="*/ 16870 w 21600"/>
              <a:gd name="T15" fmla="*/ 5772 h 21600"/>
              <a:gd name="T16" fmla="*/ 3163 w 21600"/>
              <a:gd name="T17" fmla="*/ 3163 h 21600"/>
              <a:gd name="T18" fmla="*/ 18437 w 21600"/>
              <a:gd name="T19" fmla="*/ 18437 h 21600"/>
            </a:gdLst>
            <a:cxnLst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8949" y="4050"/>
                </a:moveTo>
                <a:cubicBezTo>
                  <a:pt x="17283" y="2038"/>
                  <a:pt x="14932" y="714"/>
                  <a:pt x="12348" y="331"/>
                </a:cubicBezTo>
                <a:lnTo>
                  <a:pt x="12380" y="116"/>
                </a:lnTo>
                <a:cubicBezTo>
                  <a:pt x="15017" y="506"/>
                  <a:pt x="17417" y="1857"/>
                  <a:pt x="19117" y="3911"/>
                </a:cubicBezTo>
                <a:lnTo>
                  <a:pt x="21197" y="2188"/>
                </a:lnTo>
                <a:lnTo>
                  <a:pt x="20825" y="6143"/>
                </a:lnTo>
                <a:lnTo>
                  <a:pt x="16870" y="5772"/>
                </a:lnTo>
                <a:lnTo>
                  <a:pt x="18949" y="405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 w="9525">
            <a:solidFill>
              <a:srgbClr val="0E6254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latin typeface="+mj-ea"/>
              <a:ea typeface="+mj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dur="50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dur="500" fill="hold" grpId="1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dur="500" fill="hold" grpId="1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1" dur="5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8" presetID="10" presetClass="entr" presetSubtype="0" dur="500" fill="hold" grpId="1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dur="5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dur="1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2"/>
      <p:bldP spid="35" grpId="3"/>
      <p:bldP spid="3" grpId="4"/>
      <p:bldP spid="4" grpId="5"/>
      <p:bldP spid="38" grpId="6"/>
      <p:bldP spid="39" grpId="7"/>
      <p:bldP spid="42" grpId="11"/>
      <p:bldP spid="44" grpId="12"/>
      <p:bldP spid="54" grpId="13"/>
      <p:bldP spid="69" grpId="14"/>
      <p:bldP spid="70" grpId="15"/>
      <p:bldP spid="72" grpId="17"/>
      <p:bldP spid="77" grpId="18"/>
      <p:bldP spid="81" grpId="19"/>
      <p:bldP spid="82" grpId="0"/>
      <p:bldP spid="83" grpId="0"/>
      <p:bldP spid="84" grpId="0"/>
      <p:bldP spid="87" grpId="0"/>
      <p:bldP spid="99" grpId="5"/>
      <p:bldP spid="105" grpId="0"/>
      <p:bldP spid="107" grpId="1"/>
      <p:bldP spid="108" grpId="3"/>
      <p:bldP spid="109" grpId="1"/>
      <p:bldP spid="40" grpId="8"/>
      <p:bldP spid="71" grpId="16"/>
      <p:bldP spid="59" grpId="9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Oval 2" title=""/>
          <p:cNvSpPr>
            <a:spLocks noChangeAspect="1"/>
          </p:cNvSpPr>
          <p:nvPr>
            <p:custDataLst>
              <p:tags r:id="rId3"/>
            </p:custDataLst>
          </p:nvPr>
        </p:nvSpPr>
        <p:spPr>
          <a:xfrm>
            <a:off x="3281501" y="1230040"/>
            <a:ext cx="1598704" cy="1475727"/>
          </a:xfrm>
          <a:prstGeom prst="ellipse">
            <a:avLst/>
          </a:prstGeom>
          <a:solidFill>
            <a:srgbClr val="B0FE6A"/>
          </a:solidFill>
          <a:ln w="9525" cap="flat" cmpd="sng">
            <a:solidFill>
              <a:srgbClr val="0E6254"/>
            </a:solidFill>
            <a:prstDash val="solid"/>
            <a:headEnd type="none" w="med" len="med"/>
            <a:tailEnd type="none" w="med" len="med"/>
          </a:ln>
        </p:spPr>
        <p:txBody>
          <a:bodyPr wrap="none" lIns="91387" tIns="45693" rIns="91387" bIns="456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</a:rPr>
              <a:t>叶绿体</a:t>
            </a:r>
            <a:endParaRPr lang="en-US" altLang="zh-CN" sz="2800" b="1">
              <a:solidFill>
                <a:srgbClr val="080808"/>
              </a:solidFill>
              <a:latin typeface="Arial" pitchFamily="34" charset="0"/>
              <a:ea typeface="黑体" panose="02010609060101010101" charset="-122"/>
            </a:endParaRPr>
          </a:p>
          <a:p>
            <a:pPr algn="ctr"/>
            <a:r>
              <a:rPr lang="zh-CN" altLang="en-US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</a:rPr>
              <a:t>中的色素</a:t>
            </a:r>
            <a:endParaRPr lang="zh-CN" altLang="en-US" sz="2800" b="1">
              <a:solidFill>
                <a:srgbClr val="080808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7" name="AutoShape 4" title=""/>
          <p:cNvSpPr/>
          <p:nvPr>
            <p:custDataLst>
              <p:tags r:id="rId4"/>
            </p:custDataLst>
          </p:nvPr>
        </p:nvSpPr>
        <p:spPr>
          <a:xfrm>
            <a:off x="2291083" y="1718817"/>
            <a:ext cx="1030268" cy="299681"/>
          </a:xfrm>
          <a:custGeom>
            <a:gdLst>
              <a:gd name="txL" fmla="*/ 3375 w 21600"/>
              <a:gd name="txT" fmla="*/ 5400 h 21600"/>
              <a:gd name="txR" fmla="*/ 18900 w 21600"/>
              <a:gd name="txB" fmla="*/ 16200 h 21600"/>
            </a:gdLst>
            <a:cxnLst>
              <a:cxn ang="17694720">
                <a:pos x="24395113" y="0"/>
              </a:cxn>
              <a:cxn ang="11796480">
                <a:pos x="0" y="2150533"/>
              </a:cxn>
              <a:cxn ang="5898240">
                <a:pos x="24395113" y="4301067"/>
              </a:cxn>
              <a:cxn ang="0">
                <a:pos x="32526815" y="2150533"/>
              </a:cxn>
            </a:cxnLst>
            <a:rect l="txL" t="txT" r="txR" b="txB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2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91387" tIns="45693" rIns="91387" bIns="456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accent2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1" name="AutoShape 7" title=""/>
          <p:cNvSpPr/>
          <p:nvPr>
            <p:custDataLst>
              <p:tags r:id="rId5"/>
            </p:custDataLst>
          </p:nvPr>
        </p:nvSpPr>
        <p:spPr>
          <a:xfrm flipV="1">
            <a:off x="7006196" y="693628"/>
            <a:ext cx="2564116" cy="2285577"/>
          </a:xfrm>
          <a:custGeom>
            <a:cxnLst>
              <a:cxn ang="0">
                <a:pos x="18657034" y="60136516"/>
              </a:cxn>
              <a:cxn ang="0">
                <a:pos x="113267844" y="238832409"/>
              </a:cxn>
              <a:cxn ang="0">
                <a:pos x="20950935" y="61312641"/>
              </a:cxn>
              <a:cxn ang="0">
                <a:pos x="269559039" y="23913463"/>
              </a:cxn>
              <a:cxn ang="0">
                <a:pos x="265085932" y="68156245"/>
              </a:cxn>
              <a:cxn ang="0">
                <a:pos x="214760253" y="64224750"/>
              </a:cxn>
            </a:cxnLst>
            <a:rect l="0" t="0" r="0" b="0"/>
            <a:pathLst>
              <a:path w="21600" h="21600">
                <a:moveTo>
                  <a:pt x="18922" y="4002"/>
                </a:moveTo>
                <a:cubicBezTo>
                  <a:pt x="16910" y="1597"/>
                  <a:pt x="13935" y="208"/>
                  <a:pt x="10800" y="208"/>
                </a:cubicBezTo>
                <a:cubicBezTo>
                  <a:pt x="4950" y="208"/>
                  <a:pt x="208" y="4950"/>
                  <a:pt x="208" y="10800"/>
                </a:cubicBezTo>
                <a:cubicBezTo>
                  <a:pt x="207" y="15919"/>
                  <a:pt x="3869" y="20306"/>
                  <a:pt x="8906" y="21221"/>
                </a:cubicBezTo>
                <a:lnTo>
                  <a:pt x="8869" y="21426"/>
                </a:lnTo>
                <a:cubicBezTo>
                  <a:pt x="3733" y="20492"/>
                  <a:pt x="0" y="16020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3997" y="-1"/>
                  <a:pt x="17030" y="1416"/>
                  <a:pt x="19082" y="3868"/>
                </a:cubicBezTo>
                <a:lnTo>
                  <a:pt x="21152" y="2135"/>
                </a:lnTo>
                <a:lnTo>
                  <a:pt x="20801" y="6085"/>
                </a:lnTo>
                <a:lnTo>
                  <a:pt x="16852" y="5734"/>
                </a:lnTo>
                <a:lnTo>
                  <a:pt x="18922" y="4002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 w="28575" cap="flat" cmpd="sng">
            <a:solidFill>
              <a:schemeClr val="tx2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2" name="Text Box 8" title=""/>
          <p:cNvSpPr txBox="1"/>
          <p:nvPr>
            <p:custDataLst>
              <p:tags r:id="rId6"/>
            </p:custDataLst>
          </p:nvPr>
        </p:nvSpPr>
        <p:spPr>
          <a:xfrm>
            <a:off x="9277391" y="1730793"/>
            <a:ext cx="914231" cy="582295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x-none" sz="3200" b="1">
                <a:solidFill>
                  <a:srgbClr val="6600CC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C</a:t>
            </a:r>
            <a:r>
              <a:rPr lang="en-US" altLang="x-none" sz="3200" b="1" baseline="-25000">
                <a:solidFill>
                  <a:srgbClr val="6600CC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5</a:t>
            </a:r>
            <a:endParaRPr lang="en-US" altLang="x-none" sz="3200" b="1" baseline="-25000">
              <a:solidFill>
                <a:srgbClr val="6600CC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3" name="Text Box 9" title=""/>
          <p:cNvSpPr txBox="1"/>
          <p:nvPr>
            <p:custDataLst>
              <p:tags r:id="rId7"/>
            </p:custDataLst>
          </p:nvPr>
        </p:nvSpPr>
        <p:spPr>
          <a:xfrm>
            <a:off x="8034666" y="375429"/>
            <a:ext cx="1066602" cy="520700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x-none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2C</a:t>
            </a:r>
            <a:r>
              <a:rPr lang="en-US" altLang="x-none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3</a:t>
            </a:r>
            <a:endParaRPr lang="en-US" altLang="x-none" sz="2800" b="1" baseline="-25000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5" name="AutoShape 10" title=""/>
          <p:cNvSpPr/>
          <p:nvPr>
            <p:custDataLst>
              <p:tags r:id="rId8"/>
            </p:custDataLst>
          </p:nvPr>
        </p:nvSpPr>
        <p:spPr>
          <a:xfrm rot="-16858960" flipH="1">
            <a:off x="7440416" y="1161805"/>
            <a:ext cx="2441119" cy="1713384"/>
          </a:xfrm>
          <a:custGeom>
            <a:cxnLst>
              <a:cxn ang="0">
                <a:pos x="144718865" y="8277732"/>
              </a:cxn>
              <a:cxn ang="0">
                <a:pos x="111136951" y="1333963"/>
              </a:cxn>
              <a:cxn ang="0">
                <a:pos x="143757123" y="9403335"/>
              </a:cxn>
              <a:cxn ang="0">
                <a:pos x="190534553" y="13030024"/>
              </a:cxn>
              <a:cxn ang="0">
                <a:pos x="187190735" y="36582964"/>
              </a:cxn>
              <a:cxn ang="0">
                <a:pos x="151640206" y="34373583"/>
              </a:cxn>
            </a:cxnLst>
            <a:rect l="0" t="0" r="0" b="0"/>
            <a:pathLst>
              <a:path w="21600" h="21600">
                <a:moveTo>
                  <a:pt x="18949" y="4050"/>
                </a:moveTo>
                <a:cubicBezTo>
                  <a:pt x="17283" y="2038"/>
                  <a:pt x="14932" y="714"/>
                  <a:pt x="12348" y="331"/>
                </a:cubicBezTo>
                <a:lnTo>
                  <a:pt x="12380" y="116"/>
                </a:lnTo>
                <a:cubicBezTo>
                  <a:pt x="15017" y="506"/>
                  <a:pt x="17417" y="1857"/>
                  <a:pt x="19117" y="3911"/>
                </a:cubicBezTo>
                <a:lnTo>
                  <a:pt x="21197" y="2188"/>
                </a:lnTo>
                <a:lnTo>
                  <a:pt x="20825" y="6143"/>
                </a:lnTo>
                <a:lnTo>
                  <a:pt x="16870" y="5772"/>
                </a:lnTo>
                <a:lnTo>
                  <a:pt x="18949" y="4050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 w="28575" cap="flat" cmpd="sng">
            <a:solidFill>
              <a:schemeClr val="tx2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6" name="AutoShape 11" title=""/>
          <p:cNvSpPr/>
          <p:nvPr>
            <p:custDataLst>
              <p:tags r:id="rId9"/>
            </p:custDataLst>
          </p:nvPr>
        </p:nvSpPr>
        <p:spPr>
          <a:xfrm rot="16200000">
            <a:off x="4775455" y="1950511"/>
            <a:ext cx="761859" cy="1714183"/>
          </a:xfrm>
          <a:custGeom>
            <a:cxnLst>
              <a:cxn ang="0">
                <a:pos x="15020113" y="466249"/>
              </a:cxn>
              <a:cxn ang="0">
                <a:pos x="1739829" y="38665463"/>
              </a:cxn>
              <a:cxn ang="0">
                <a:pos x="14930507" y="4296886"/>
              </a:cxn>
              <a:cxn ang="0">
                <a:pos x="29818751" y="49080025"/>
              </a:cxn>
              <a:cxn ang="0">
                <a:pos x="27004856" y="71761423"/>
              </a:cxn>
              <a:cxn ang="0">
                <a:pos x="22524615" y="57522585"/>
              </a:cxn>
            </a:cxnLst>
            <a:rect l="0" t="0" r="0" b="0"/>
            <a:pathLst>
              <a:path w="21600" h="21600">
                <a:moveTo>
                  <a:pt x="20731" y="8529"/>
                </a:moveTo>
                <a:cubicBezTo>
                  <a:pt x="19672" y="3896"/>
                  <a:pt x="15551" y="612"/>
                  <a:pt x="10800" y="612"/>
                </a:cubicBezTo>
                <a:cubicBezTo>
                  <a:pt x="6929" y="611"/>
                  <a:pt x="3392" y="2805"/>
                  <a:pt x="1672" y="6273"/>
                </a:cubicBezTo>
                <a:lnTo>
                  <a:pt x="1124" y="6001"/>
                </a:lnTo>
                <a:cubicBezTo>
                  <a:pt x="2947" y="2325"/>
                  <a:pt x="6696" y="-1"/>
                  <a:pt x="10800" y="0"/>
                </a:cubicBezTo>
                <a:cubicBezTo>
                  <a:pt x="15837" y="0"/>
                  <a:pt x="20205" y="3482"/>
                  <a:pt x="21328" y="8392"/>
                </a:cubicBezTo>
                <a:lnTo>
                  <a:pt x="23960" y="7790"/>
                </a:lnTo>
                <a:lnTo>
                  <a:pt x="21699" y="11390"/>
                </a:lnTo>
                <a:lnTo>
                  <a:pt x="18099" y="9130"/>
                </a:lnTo>
                <a:lnTo>
                  <a:pt x="20731" y="8529"/>
                </a:lnTo>
                <a:close/>
              </a:path>
            </a:pathLst>
          </a:custGeom>
          <a:solidFill>
            <a:schemeClr val="tx1">
              <a:lumMod val="60000"/>
              <a:lumOff val="40000"/>
            </a:schemeClr>
          </a:solidFill>
          <a:ln w="9525" cap="flat" cmpd="sng">
            <a:solidFill>
              <a:schemeClr val="accent6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9" name="AutoShape 12" title=""/>
          <p:cNvSpPr/>
          <p:nvPr>
            <p:custDataLst>
              <p:tags r:id="rId10"/>
            </p:custDataLst>
          </p:nvPr>
        </p:nvSpPr>
        <p:spPr>
          <a:xfrm rot="16027969" flipH="1" flipV="1">
            <a:off x="5926783" y="1707693"/>
            <a:ext cx="815164" cy="2051066"/>
          </a:xfrm>
          <a:custGeom>
            <a:cxnLst>
              <a:cxn ang="0">
                <a:pos x="11223096" y="361033"/>
              </a:cxn>
              <a:cxn ang="0">
                <a:pos x="454237" y="29068672"/>
              </a:cxn>
              <a:cxn ang="0">
                <a:pos x="11348791" y="1831883"/>
              </a:cxn>
              <a:cxn ang="0">
                <a:pos x="29818751" y="19001831"/>
              </a:cxn>
              <a:cxn ang="0">
                <a:pos x="27004856" y="27783178"/>
              </a:cxn>
              <a:cxn ang="0">
                <a:pos x="22524615" y="22270485"/>
              </a:cxn>
            </a:cxnLst>
            <a:rect l="0" t="0" r="0" b="0"/>
            <a:pathLst>
              <a:path w="21600" h="21600">
                <a:moveTo>
                  <a:pt x="20731" y="8529"/>
                </a:moveTo>
                <a:cubicBezTo>
                  <a:pt x="19672" y="3896"/>
                  <a:pt x="15551" y="612"/>
                  <a:pt x="10800" y="612"/>
                </a:cubicBezTo>
                <a:cubicBezTo>
                  <a:pt x="5173" y="612"/>
                  <a:pt x="612" y="5173"/>
                  <a:pt x="612" y="10800"/>
                </a:cubicBezTo>
                <a:cubicBezTo>
                  <a:pt x="611" y="11162"/>
                  <a:pt x="631" y="11524"/>
                  <a:pt x="669" y="11885"/>
                </a:cubicBezTo>
                <a:lnTo>
                  <a:pt x="61" y="11950"/>
                </a:lnTo>
                <a:cubicBezTo>
                  <a:pt x="20" y="11568"/>
                  <a:pt x="0" y="11184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5837" y="-1"/>
                  <a:pt x="20205" y="3482"/>
                  <a:pt x="21328" y="8392"/>
                </a:cubicBezTo>
                <a:lnTo>
                  <a:pt x="23960" y="7790"/>
                </a:lnTo>
                <a:lnTo>
                  <a:pt x="21699" y="11390"/>
                </a:lnTo>
                <a:lnTo>
                  <a:pt x="18099" y="9130"/>
                </a:lnTo>
                <a:lnTo>
                  <a:pt x="20731" y="8529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 w="9525" cap="flat" cmpd="sng">
            <a:solidFill>
              <a:schemeClr val="tx2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8" name="Text Box 13" title=""/>
          <p:cNvSpPr txBox="1"/>
          <p:nvPr>
            <p:custDataLst>
              <p:tags r:id="rId11"/>
            </p:custDataLst>
          </p:nvPr>
        </p:nvSpPr>
        <p:spPr>
          <a:xfrm>
            <a:off x="4849535" y="2878782"/>
            <a:ext cx="1504671" cy="520700"/>
          </a:xfrm>
          <a:prstGeom prst="rect">
            <a:avLst/>
          </a:prstGeom>
          <a:noFill/>
          <a:ln w="9525">
            <a:noFill/>
          </a:ln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x-none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ADP+Pi</a:t>
            </a:r>
            <a:endParaRPr lang="en-US" altLang="x-none" sz="2800" b="1">
              <a:solidFill>
                <a:srgbClr val="080808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9" name="Text Box 14" title=""/>
          <p:cNvSpPr txBox="1"/>
          <p:nvPr>
            <p:custDataLst>
              <p:tags r:id="rId12"/>
            </p:custDataLst>
          </p:nvPr>
        </p:nvSpPr>
        <p:spPr>
          <a:xfrm>
            <a:off x="5252058" y="2146267"/>
            <a:ext cx="990417" cy="520700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x-none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ATP</a:t>
            </a:r>
            <a:endParaRPr lang="en-US" altLang="x-none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0" name="Text Box 15" title=""/>
          <p:cNvSpPr txBox="1"/>
          <p:nvPr>
            <p:custDataLst>
              <p:tags r:id="rId13"/>
            </p:custDataLst>
          </p:nvPr>
        </p:nvSpPr>
        <p:spPr>
          <a:xfrm>
            <a:off x="3031519" y="141386"/>
            <a:ext cx="1066602" cy="520700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x-none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H</a:t>
            </a:r>
            <a:r>
              <a:rPr lang="en-US" altLang="x-none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</a:t>
            </a:r>
            <a:r>
              <a:rPr lang="en-US" altLang="x-none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O</a:t>
            </a:r>
            <a:endParaRPr lang="en-US" altLang="x-none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1" name="Text Box 16" title=""/>
          <p:cNvSpPr txBox="1"/>
          <p:nvPr>
            <p:custDataLst>
              <p:tags r:id="rId14"/>
            </p:custDataLst>
          </p:nvPr>
        </p:nvSpPr>
        <p:spPr>
          <a:xfrm>
            <a:off x="4771093" y="141385"/>
            <a:ext cx="715830" cy="520700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x-none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O</a:t>
            </a:r>
            <a:r>
              <a:rPr lang="en-US" altLang="x-none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</a:t>
            </a:r>
            <a:endParaRPr lang="en-US" altLang="x-none" sz="2800" b="1" baseline="-25000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2" name="Text Box 17" title=""/>
          <p:cNvSpPr txBox="1"/>
          <p:nvPr>
            <p:custDataLst>
              <p:tags r:id="rId15"/>
            </p:custDataLst>
          </p:nvPr>
        </p:nvSpPr>
        <p:spPr>
          <a:xfrm>
            <a:off x="4616902" y="929289"/>
            <a:ext cx="685673" cy="459105"/>
          </a:xfrm>
          <a:prstGeom prst="rect">
            <a:avLst/>
          </a:prstGeom>
          <a:noFill/>
          <a:ln w="9525">
            <a:noFill/>
          </a:ln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x-none" sz="2400" b="1">
                <a:solidFill>
                  <a:srgbClr val="C24EC5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H</a:t>
            </a:r>
            <a:r>
              <a:rPr lang="en-US" altLang="x-none" sz="2400" b="1" baseline="30000">
                <a:solidFill>
                  <a:srgbClr val="C24EC5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+</a:t>
            </a:r>
            <a:endParaRPr lang="en-US" altLang="x-none" sz="2400" b="1" baseline="30000">
              <a:solidFill>
                <a:srgbClr val="C24EC5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3" name="Text Box 19" title=""/>
          <p:cNvSpPr txBox="1"/>
          <p:nvPr>
            <p:custDataLst>
              <p:tags r:id="rId16"/>
            </p:custDataLst>
          </p:nvPr>
        </p:nvSpPr>
        <p:spPr>
          <a:xfrm>
            <a:off x="8223174" y="1285637"/>
            <a:ext cx="466004" cy="1197610"/>
          </a:xfrm>
          <a:prstGeom prst="rect">
            <a:avLst/>
          </a:prstGeom>
          <a:noFill/>
          <a:ln w="9525">
            <a:noFill/>
          </a:ln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sym typeface="+mn-ea"/>
              </a:rPr>
              <a:t>多种酶</a:t>
            </a:r>
            <a:endParaRPr lang="zh-CN" altLang="en-US" sz="2400" b="1">
              <a:solidFill>
                <a:srgbClr val="080808"/>
              </a:solidFill>
              <a:latin typeface="Arial" pitchFamily="34" charset="0"/>
              <a:ea typeface="黑体" panose="02010609060101010101" charset="-122"/>
              <a:sym typeface="+mn-ea"/>
            </a:endParaRPr>
          </a:p>
        </p:txBody>
      </p:sp>
      <p:sp>
        <p:nvSpPr>
          <p:cNvPr id="24" name="Text Box 20" title=""/>
          <p:cNvSpPr txBox="1"/>
          <p:nvPr>
            <p:custDataLst>
              <p:tags r:id="rId17"/>
            </p:custDataLst>
          </p:nvPr>
        </p:nvSpPr>
        <p:spPr>
          <a:xfrm>
            <a:off x="5404432" y="2528336"/>
            <a:ext cx="685673" cy="459105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</a:rPr>
              <a:t>酶</a:t>
            </a:r>
            <a:endParaRPr lang="zh-CN" altLang="en-US" sz="2400" b="1">
              <a:solidFill>
                <a:srgbClr val="080808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25" name="AutoShape 21" title=""/>
          <p:cNvSpPr/>
          <p:nvPr>
            <p:custDataLst>
              <p:tags r:id="rId18"/>
            </p:custDataLst>
          </p:nvPr>
        </p:nvSpPr>
        <p:spPr>
          <a:xfrm>
            <a:off x="8544485" y="2931334"/>
            <a:ext cx="1113568" cy="117087"/>
          </a:xfrm>
          <a:prstGeom prst="rightArrow">
            <a:avLst>
              <a:gd name="adj1" fmla="val 50000"/>
              <a:gd name="adj2" fmla="val 199351"/>
            </a:avLst>
          </a:prstGeom>
          <a:solidFill>
            <a:schemeClr val="accent6">
              <a:lumMod val="50000"/>
            </a:schemeClr>
          </a:solidFill>
          <a:ln w="28575" cap="flat" cmpd="sng">
            <a:solidFill>
              <a:schemeClr val="tx2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6" name="Text Box 22" title=""/>
          <p:cNvSpPr txBox="1"/>
          <p:nvPr>
            <p:custDataLst>
              <p:tags r:id="rId19"/>
            </p:custDataLst>
          </p:nvPr>
        </p:nvSpPr>
        <p:spPr>
          <a:xfrm>
            <a:off x="9658053" y="2705767"/>
            <a:ext cx="1491974" cy="520700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x-none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(CH</a:t>
            </a:r>
            <a:r>
              <a:rPr lang="en-US" altLang="x-none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</a:t>
            </a:r>
            <a:r>
              <a:rPr lang="en-US" altLang="x-none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O)</a:t>
            </a:r>
            <a:endParaRPr lang="en-US" altLang="x-none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0" name="Text Box 23" title=""/>
          <p:cNvSpPr txBox="1"/>
          <p:nvPr>
            <p:custDataLst>
              <p:tags r:id="rId20"/>
            </p:custDataLst>
          </p:nvPr>
        </p:nvSpPr>
        <p:spPr>
          <a:xfrm>
            <a:off x="10404040" y="898517"/>
            <a:ext cx="1066602" cy="520700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x-none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CO</a:t>
            </a:r>
            <a:r>
              <a:rPr lang="en-US" altLang="x-none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2</a:t>
            </a:r>
            <a:endParaRPr lang="en-US" altLang="x-none" sz="2800" b="1" baseline="-25000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8" name="AutoShape 24" title=""/>
          <p:cNvSpPr/>
          <p:nvPr>
            <p:custDataLst>
              <p:tags r:id="rId21"/>
            </p:custDataLst>
          </p:nvPr>
        </p:nvSpPr>
        <p:spPr>
          <a:xfrm>
            <a:off x="9262094" y="1146136"/>
            <a:ext cx="1066601" cy="118886"/>
          </a:xfrm>
          <a:prstGeom prst="leftArrow">
            <a:avLst>
              <a:gd name="adj1" fmla="val 50000"/>
              <a:gd name="adj2" fmla="val 112500"/>
            </a:avLst>
          </a:prstGeom>
          <a:solidFill>
            <a:schemeClr val="accent6">
              <a:lumMod val="50000"/>
            </a:schemeClr>
          </a:solidFill>
          <a:ln w="28575" cap="flat" cmpd="sng">
            <a:solidFill>
              <a:schemeClr val="tx2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9" name="Text Box 25" title=""/>
          <p:cNvSpPr txBox="1"/>
          <p:nvPr>
            <p:custDataLst>
              <p:tags r:id="rId22"/>
            </p:custDataLst>
          </p:nvPr>
        </p:nvSpPr>
        <p:spPr>
          <a:xfrm>
            <a:off x="2299033" y="1352173"/>
            <a:ext cx="838045" cy="459105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黑体" panose="02010609060101010101" charset="-122"/>
              </a:rPr>
              <a:t>吸收</a:t>
            </a:r>
            <a:endParaRPr lang="zh-CN" altLang="en-US" sz="2400" b="1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0" name="Text Box 26" title=""/>
          <p:cNvSpPr txBox="1"/>
          <p:nvPr>
            <p:custDataLst>
              <p:tags r:id="rId23"/>
            </p:custDataLst>
          </p:nvPr>
        </p:nvSpPr>
        <p:spPr>
          <a:xfrm>
            <a:off x="3769959" y="678130"/>
            <a:ext cx="883255" cy="459105"/>
          </a:xfrm>
          <a:prstGeom prst="rect">
            <a:avLst/>
          </a:prstGeom>
          <a:noFill/>
          <a:ln w="9525">
            <a:noFill/>
          </a:ln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黑体" panose="02010609060101010101" charset="-122"/>
              </a:rPr>
              <a:t>光解</a:t>
            </a:r>
            <a:endParaRPr lang="zh-CN" altLang="en-US" sz="2400" b="1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1" name="Text Box 28" title=""/>
          <p:cNvSpPr txBox="1"/>
          <p:nvPr>
            <p:custDataLst>
              <p:tags r:id="rId24"/>
            </p:custDataLst>
          </p:nvPr>
        </p:nvSpPr>
        <p:spPr>
          <a:xfrm>
            <a:off x="9405139" y="721790"/>
            <a:ext cx="838045" cy="459105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黑体" panose="02010609060101010101" charset="-122"/>
              </a:rPr>
              <a:t>固定</a:t>
            </a:r>
            <a:endParaRPr lang="zh-CN" altLang="en-US" sz="2400" b="1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" name="Text Box 29" title=""/>
          <p:cNvSpPr txBox="1"/>
          <p:nvPr>
            <p:custDataLst>
              <p:tags r:id="rId25"/>
            </p:custDataLst>
          </p:nvPr>
        </p:nvSpPr>
        <p:spPr>
          <a:xfrm>
            <a:off x="7158341" y="1442747"/>
            <a:ext cx="572981" cy="828675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黑体" panose="02010609060101010101" charset="-122"/>
              </a:rPr>
              <a:t>还原</a:t>
            </a:r>
            <a:endParaRPr lang="zh-CN" altLang="en-US" sz="2400" b="1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3" name="AutoShape 31" title=""/>
          <p:cNvSpPr/>
          <p:nvPr>
            <p:custDataLst>
              <p:tags r:id="rId26"/>
            </p:custDataLst>
          </p:nvPr>
        </p:nvSpPr>
        <p:spPr>
          <a:xfrm rot="16200000">
            <a:off x="3364439" y="1488412"/>
            <a:ext cx="457115" cy="4308537"/>
          </a:xfrm>
          <a:prstGeom prst="leftBrace">
            <a:avLst>
              <a:gd name="adj1" fmla="val 59722"/>
              <a:gd name="adj2" fmla="val 49421"/>
            </a:avLst>
          </a:prstGeom>
          <a:ln w="38100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14" name="AutoShape 32" title=""/>
          <p:cNvSpPr/>
          <p:nvPr>
            <p:custDataLst>
              <p:tags r:id="rId27"/>
            </p:custDataLst>
          </p:nvPr>
        </p:nvSpPr>
        <p:spPr>
          <a:xfrm rot="16200000">
            <a:off x="8315927" y="1093981"/>
            <a:ext cx="457115" cy="5097400"/>
          </a:xfrm>
          <a:prstGeom prst="leftBrace">
            <a:avLst>
              <a:gd name="adj1" fmla="val 59722"/>
              <a:gd name="adj2" fmla="val 49421"/>
            </a:avLst>
          </a:prstGeom>
          <a:ln w="38100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27" name="Text Box 33" title=""/>
          <p:cNvSpPr txBox="1"/>
          <p:nvPr>
            <p:custDataLst>
              <p:tags r:id="rId28"/>
            </p:custDataLst>
          </p:nvPr>
        </p:nvSpPr>
        <p:spPr>
          <a:xfrm>
            <a:off x="2779692" y="3905162"/>
            <a:ext cx="2385888" cy="520700"/>
          </a:xfrm>
          <a:prstGeom prst="rect">
            <a:avLst/>
          </a:prstGeom>
          <a:noFill/>
          <a:ln w="9525">
            <a:noFill/>
          </a:ln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</a:rPr>
              <a:t>光反应阶段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6" name="Text Box 34" title=""/>
          <p:cNvSpPr txBox="1"/>
          <p:nvPr>
            <p:custDataLst>
              <p:tags r:id="rId29"/>
            </p:custDataLst>
          </p:nvPr>
        </p:nvSpPr>
        <p:spPr>
          <a:xfrm>
            <a:off x="7712728" y="3922304"/>
            <a:ext cx="2025275" cy="520700"/>
          </a:xfrm>
          <a:prstGeom prst="rect">
            <a:avLst/>
          </a:prstGeom>
          <a:noFill/>
          <a:ln w="9525">
            <a:noFill/>
          </a:ln>
        </p:spPr>
        <p:txBody>
          <a:bodyPr wrap="square"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</a:rPr>
              <a:t>暗反应阶段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7" name="TextBox 38" title=""/>
          <p:cNvSpPr txBox="1"/>
          <p:nvPr>
            <p:custDataLst>
              <p:tags r:id="rId30"/>
            </p:custDataLst>
          </p:nvPr>
        </p:nvSpPr>
        <p:spPr>
          <a:xfrm>
            <a:off x="5122457" y="1706342"/>
            <a:ext cx="149415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NADP</a:t>
            </a:r>
            <a:r>
              <a:rPr lang="en-US" altLang="zh-CN" sz="2800" b="1" baseline="30000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+</a:t>
            </a:r>
            <a:endParaRPr lang="zh-CN" altLang="en-US" sz="2800" b="1" baseline="30000">
              <a:solidFill>
                <a:srgbClr val="080808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41" name="AutoShape 11" title=""/>
          <p:cNvSpPr/>
          <p:nvPr>
            <p:custDataLst>
              <p:tags r:id="rId31"/>
            </p:custDataLst>
          </p:nvPr>
        </p:nvSpPr>
        <p:spPr>
          <a:xfrm rot="16200000">
            <a:off x="4842386" y="1185511"/>
            <a:ext cx="863147" cy="946617"/>
          </a:xfrm>
          <a:custGeom>
            <a:cxnLst>
              <a:cxn ang="0">
                <a:pos x="15020113" y="466249"/>
              </a:cxn>
              <a:cxn ang="0">
                <a:pos x="1739829" y="38665463"/>
              </a:cxn>
              <a:cxn ang="0">
                <a:pos x="14930507" y="4296886"/>
              </a:cxn>
              <a:cxn ang="0">
                <a:pos x="29818751" y="49080025"/>
              </a:cxn>
              <a:cxn ang="0">
                <a:pos x="27004856" y="71761423"/>
              </a:cxn>
              <a:cxn ang="0">
                <a:pos x="22524615" y="57522585"/>
              </a:cxn>
            </a:cxnLst>
            <a:rect l="0" t="0" r="0" b="0"/>
            <a:pathLst>
              <a:path w="21600" h="21600">
                <a:moveTo>
                  <a:pt x="20731" y="8529"/>
                </a:moveTo>
                <a:cubicBezTo>
                  <a:pt x="19672" y="3896"/>
                  <a:pt x="15551" y="612"/>
                  <a:pt x="10800" y="612"/>
                </a:cubicBezTo>
                <a:cubicBezTo>
                  <a:pt x="6929" y="611"/>
                  <a:pt x="3392" y="2805"/>
                  <a:pt x="1672" y="6273"/>
                </a:cubicBezTo>
                <a:lnTo>
                  <a:pt x="1124" y="6001"/>
                </a:lnTo>
                <a:cubicBezTo>
                  <a:pt x="2947" y="2325"/>
                  <a:pt x="6696" y="-1"/>
                  <a:pt x="10800" y="0"/>
                </a:cubicBezTo>
                <a:cubicBezTo>
                  <a:pt x="15837" y="0"/>
                  <a:pt x="20205" y="3482"/>
                  <a:pt x="21328" y="8392"/>
                </a:cubicBezTo>
                <a:lnTo>
                  <a:pt x="23960" y="7790"/>
                </a:lnTo>
                <a:lnTo>
                  <a:pt x="21699" y="11390"/>
                </a:lnTo>
                <a:lnTo>
                  <a:pt x="18099" y="9130"/>
                </a:lnTo>
                <a:lnTo>
                  <a:pt x="20731" y="8529"/>
                </a:lnTo>
                <a:close/>
              </a:path>
            </a:pathLst>
          </a:custGeom>
          <a:solidFill>
            <a:schemeClr val="tx1">
              <a:lumMod val="60000"/>
              <a:lumOff val="40000"/>
            </a:schemeClr>
          </a:solidFill>
          <a:ln w="9525" cap="flat" cmpd="sng">
            <a:solidFill>
              <a:schemeClr val="accent6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43" name="AutoShape 36" title=""/>
          <p:cNvSpPr/>
          <p:nvPr>
            <p:custDataLst>
              <p:tags r:id="rId32"/>
            </p:custDataLst>
          </p:nvPr>
        </p:nvSpPr>
        <p:spPr>
          <a:xfrm rot="17286268" flipH="1" flipV="1">
            <a:off x="6226073" y="1164491"/>
            <a:ext cx="741664" cy="950754"/>
          </a:xfrm>
          <a:custGeom>
            <a:cxnLst>
              <a:cxn ang="0">
                <a:pos x="11223096" y="361033"/>
              </a:cxn>
              <a:cxn ang="0">
                <a:pos x="454237" y="29068672"/>
              </a:cxn>
              <a:cxn ang="0">
                <a:pos x="11348791" y="1831883"/>
              </a:cxn>
              <a:cxn ang="0">
                <a:pos x="29818751" y="19001831"/>
              </a:cxn>
              <a:cxn ang="0">
                <a:pos x="27004856" y="27783178"/>
              </a:cxn>
              <a:cxn ang="0">
                <a:pos x="22524615" y="22270485"/>
              </a:cxn>
            </a:cxnLst>
            <a:rect l="0" t="0" r="0" b="0"/>
            <a:pathLst>
              <a:path w="21600" h="21600">
                <a:moveTo>
                  <a:pt x="20731" y="8529"/>
                </a:moveTo>
                <a:cubicBezTo>
                  <a:pt x="19672" y="3896"/>
                  <a:pt x="15551" y="612"/>
                  <a:pt x="10800" y="612"/>
                </a:cubicBezTo>
                <a:cubicBezTo>
                  <a:pt x="5173" y="612"/>
                  <a:pt x="612" y="5173"/>
                  <a:pt x="612" y="10800"/>
                </a:cubicBezTo>
                <a:cubicBezTo>
                  <a:pt x="611" y="11162"/>
                  <a:pt x="631" y="11524"/>
                  <a:pt x="669" y="11885"/>
                </a:cubicBezTo>
                <a:lnTo>
                  <a:pt x="61" y="11950"/>
                </a:lnTo>
                <a:cubicBezTo>
                  <a:pt x="20" y="11568"/>
                  <a:pt x="0" y="11184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5837" y="-1"/>
                  <a:pt x="20205" y="3482"/>
                  <a:pt x="21328" y="8392"/>
                </a:cubicBezTo>
                <a:lnTo>
                  <a:pt x="23960" y="7790"/>
                </a:lnTo>
                <a:lnTo>
                  <a:pt x="21699" y="11390"/>
                </a:lnTo>
                <a:lnTo>
                  <a:pt x="18099" y="9130"/>
                </a:lnTo>
                <a:lnTo>
                  <a:pt x="20731" y="8529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 w="28575" cap="flat" cmpd="sng">
            <a:solidFill>
              <a:schemeClr val="tx2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45" name="TextBox 39" title=""/>
          <p:cNvSpPr txBox="1"/>
          <p:nvPr>
            <p:custDataLst>
              <p:tags r:id="rId33"/>
            </p:custDataLst>
          </p:nvPr>
        </p:nvSpPr>
        <p:spPr>
          <a:xfrm>
            <a:off x="5252058" y="1003460"/>
            <a:ext cx="155553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NADPH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cxnSp>
        <p:nvCxnSpPr>
          <p:cNvPr id="46" name="直接箭头连接符 45" title=""/>
          <p:cNvCxnSpPr/>
          <p:nvPr>
            <p:custDataLst>
              <p:tags r:id="rId34"/>
            </p:custDataLst>
          </p:nvPr>
        </p:nvCxnSpPr>
        <p:spPr bwMode="auto">
          <a:xfrm>
            <a:off x="4299293" y="1205579"/>
            <a:ext cx="550242" cy="21602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0E6254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1" name="Text Box 20" title=""/>
          <p:cNvSpPr txBox="1"/>
          <p:nvPr>
            <p:custDataLst>
              <p:tags r:id="rId35"/>
            </p:custDataLst>
          </p:nvPr>
        </p:nvSpPr>
        <p:spPr>
          <a:xfrm>
            <a:off x="5555115" y="1435570"/>
            <a:ext cx="685673" cy="459105"/>
          </a:xfrm>
          <a:prstGeom prst="rect">
            <a:avLst/>
          </a:prstGeom>
          <a:noFill/>
          <a:ln w="9525">
            <a:noFill/>
          </a:ln>
        </p:spPr>
        <p:txBody>
          <a:bodyPr lIns="91387" tIns="45693" rIns="91387" bIns="456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</a:rPr>
              <a:t>酶</a:t>
            </a:r>
            <a:endParaRPr lang="zh-CN" altLang="en-US" sz="2400" b="1">
              <a:solidFill>
                <a:srgbClr val="080808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49" name="AutoShape 3" title=""/>
          <p:cNvSpPr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633154" y="1098981"/>
            <a:ext cx="1665931" cy="1570699"/>
          </a:xfrm>
          <a:prstGeom prst="star32">
            <a:avLst>
              <a:gd name="adj" fmla="val 37500"/>
            </a:avLst>
          </a:prstGeom>
          <a:solidFill>
            <a:srgbClr val="FFFF00"/>
          </a:solidFill>
          <a:ln w="9525">
            <a:solidFill>
              <a:schemeClr val="accent1">
                <a:lumMod val="50000"/>
              </a:schemeClr>
            </a:solidFill>
            <a:miter lim="800000"/>
          </a:ln>
          <a:effectLst/>
        </p:spPr>
        <p:txBody>
          <a:bodyPr wrap="none" lIns="91387" tIns="45693" rIns="91387" bIns="456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3600" b="1">
                <a:solidFill>
                  <a:schemeClr val="accent5">
                    <a:lumMod val="25000"/>
                  </a:schemeClr>
                </a:solidFill>
                <a:latin typeface="Arial" pitchFamily="34" charset="0"/>
                <a:ea typeface="黑体" panose="02010609060101010101" charset="-122"/>
              </a:rPr>
              <a:t>可见光</a:t>
            </a:r>
            <a:endParaRPr kumimoji="1" lang="zh-CN" altLang="en-US" sz="3600" b="1">
              <a:solidFill>
                <a:schemeClr val="accent5">
                  <a:lumMod val="25000"/>
                </a:schemeClr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50" name="AutoShape 5" title=""/>
          <p:cNvSpPr/>
          <p:nvPr>
            <p:custDataLst>
              <p:tags r:id="rId37"/>
            </p:custDataLst>
          </p:nvPr>
        </p:nvSpPr>
        <p:spPr>
          <a:xfrm rot="-21324412" flipV="1">
            <a:off x="3475643" y="-686578"/>
            <a:ext cx="1471889" cy="1904647"/>
          </a:xfrm>
          <a:custGeom>
            <a:cxnLst>
              <a:cxn ang="0">
                <a:pos x="28777409" y="93310"/>
              </a:cxn>
              <a:cxn ang="0">
                <a:pos x="3981821" y="45510621"/>
              </a:cxn>
              <a:cxn ang="0">
                <a:pos x="28830590" y="3157979"/>
              </a:cxn>
              <a:cxn ang="0">
                <a:pos x="61811010" y="26243846"/>
              </a:cxn>
              <a:cxn ang="0">
                <a:pos x="59500881" y="57457976"/>
              </a:cxn>
              <a:cxn ang="0">
                <a:pos x="48261001" y="51033190"/>
              </a:cxn>
            </a:cxnLst>
            <a:rect l="0" t="0" r="0" b="0"/>
            <a:pathLst>
              <a:path w="21600" h="21600">
                <a:moveTo>
                  <a:pt x="19490" y="5076"/>
                </a:moveTo>
                <a:cubicBezTo>
                  <a:pt x="17565" y="2153"/>
                  <a:pt x="14299" y="394"/>
                  <a:pt x="10800" y="394"/>
                </a:cubicBezTo>
                <a:cubicBezTo>
                  <a:pt x="6940" y="393"/>
                  <a:pt x="3398" y="2529"/>
                  <a:pt x="1596" y="5943"/>
                </a:cubicBezTo>
                <a:lnTo>
                  <a:pt x="1248" y="5759"/>
                </a:lnTo>
                <a:cubicBezTo>
                  <a:pt x="3118" y="2216"/>
                  <a:pt x="6794" y="-1"/>
                  <a:pt x="10800" y="0"/>
                </a:cubicBezTo>
                <a:cubicBezTo>
                  <a:pt x="14432" y="0"/>
                  <a:pt x="17821" y="1826"/>
                  <a:pt x="19819" y="4859"/>
                </a:cubicBezTo>
                <a:lnTo>
                  <a:pt x="22074" y="3374"/>
                </a:lnTo>
                <a:lnTo>
                  <a:pt x="21249" y="7387"/>
                </a:lnTo>
                <a:lnTo>
                  <a:pt x="17235" y="6561"/>
                </a:lnTo>
                <a:lnTo>
                  <a:pt x="19490" y="5076"/>
                </a:lnTo>
                <a:close/>
              </a:path>
            </a:pathLst>
          </a:custGeom>
          <a:solidFill>
            <a:schemeClr val="tx1">
              <a:lumMod val="60000"/>
              <a:lumOff val="40000"/>
            </a:schemeClr>
          </a:solidFill>
          <a:ln w="9525" cap="flat" cmpd="sng">
            <a:solidFill>
              <a:schemeClr val="accent6">
                <a:lumMod val="50000"/>
              </a:schemeClr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52" name="Text Box 8" title=""/>
          <p:cNvSpPr>
            <a:spLocks noChangeArrowheads="1"/>
          </p:cNvSpPr>
          <p:nvPr>
            <p:custDataLst>
              <p:tags r:id="rId38"/>
            </p:custDataLst>
          </p:nvPr>
        </p:nvSpPr>
        <p:spPr bwMode="auto">
          <a:xfrm>
            <a:off x="771559" y="5113978"/>
            <a:ext cx="10911724" cy="168402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1.</a:t>
            </a:r>
            <a:r>
              <a:rPr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  <a:sym typeface="+mn-ea"/>
              </a:rPr>
              <a:t>NADP</a:t>
            </a:r>
            <a:r>
              <a:rPr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H</a:t>
            </a:r>
            <a:r>
              <a:rPr lang="zh-CN" altLang="en-US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和</a:t>
            </a:r>
            <a:r>
              <a:rPr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ATP</a:t>
            </a:r>
            <a:r>
              <a:rPr lang="zh-CN" altLang="en-US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的移动途径是什么？</a:t>
            </a:r>
            <a:endParaRPr lang="zh-CN" altLang="en-US" sz="2800" b="1">
              <a:solidFill>
                <a:srgbClr val="080808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  <a:sym typeface="+mn-ea"/>
              </a:rPr>
              <a:t>2.NADP</a:t>
            </a:r>
            <a:r>
              <a:rPr lang="en-US" altLang="zh-CN" sz="2800" b="1" baseline="30000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  <a:sym typeface="+mn-ea"/>
              </a:rPr>
              <a:t>+</a:t>
            </a:r>
            <a:r>
              <a:rPr lang="zh-CN" altLang="en-US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  <a:sym typeface="+mn-ea"/>
              </a:rPr>
              <a:t>和</a:t>
            </a:r>
            <a:r>
              <a:rPr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  <a:sym typeface="+mn-ea"/>
              </a:rPr>
              <a:t>ADP</a:t>
            </a:r>
            <a:r>
              <a:rPr lang="zh-CN" altLang="en-US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  <a:sym typeface="+mn-ea"/>
              </a:rPr>
              <a:t>的移动途径呢？</a:t>
            </a:r>
            <a:endParaRPr lang="zh-CN" altLang="en-US" sz="2800" b="1">
              <a:solidFill>
                <a:srgbClr val="080808"/>
              </a:solidFill>
              <a:latin typeface="Arial" pitchFamily="34" charset="0"/>
              <a:ea typeface="黑体" panose="02010609060101010101" charset="-122"/>
              <a:cs typeface="Arial" pitchFamily="34" charset="0"/>
              <a:sym typeface="+mn-ea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  <a:sym typeface="+mn-ea"/>
              </a:rPr>
              <a:t>3.NADPH</a:t>
            </a:r>
            <a:r>
              <a:rPr lang="zh-CN" altLang="en-US" sz="2800" b="1">
                <a:solidFill>
                  <a:srgbClr val="080808"/>
                </a:solidFill>
                <a:latin typeface="Arial" pitchFamily="34" charset="0"/>
                <a:ea typeface="黑体" panose="02010609060101010101" charset="-122"/>
                <a:cs typeface="Arial" pitchFamily="34" charset="0"/>
                <a:sym typeface="+mn-ea"/>
              </a:rPr>
              <a:t>的作用？</a:t>
            </a:r>
            <a:endParaRPr lang="zh-CN" altLang="en-US" sz="2800" b="1">
              <a:solidFill>
                <a:srgbClr val="080808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53" name="TextBox 49" title=""/>
          <p:cNvSpPr>
            <a:spLocks noChangeArrowheads="1"/>
          </p:cNvSpPr>
          <p:nvPr>
            <p:custDataLst>
              <p:tags r:id="rId39"/>
            </p:custDataLst>
          </p:nvPr>
        </p:nvSpPr>
        <p:spPr bwMode="auto">
          <a:xfrm>
            <a:off x="6639801" y="5069967"/>
            <a:ext cx="4922151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</a:rPr>
              <a:t>从类囊体薄膜到叶绿体基质。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55" name="TextBox 51" title=""/>
          <p:cNvSpPr>
            <a:spLocks noChangeArrowheads="1"/>
          </p:cNvSpPr>
          <p:nvPr>
            <p:custDataLst>
              <p:tags r:id="rId40"/>
            </p:custDataLst>
          </p:nvPr>
        </p:nvSpPr>
        <p:spPr bwMode="auto">
          <a:xfrm>
            <a:off x="6639800" y="5694808"/>
            <a:ext cx="4893129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</a:rPr>
              <a:t>从叶绿体基质到类囊体薄膜。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56" name="TextBox 53" title=""/>
          <p:cNvSpPr>
            <a:spLocks noChangeArrowheads="1"/>
          </p:cNvSpPr>
          <p:nvPr>
            <p:custDataLst>
              <p:tags r:id="rId41"/>
            </p:custDataLst>
          </p:nvPr>
        </p:nvSpPr>
        <p:spPr bwMode="auto">
          <a:xfrm>
            <a:off x="4098342" y="6196453"/>
            <a:ext cx="8105544" cy="629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①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在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C</a:t>
            </a:r>
            <a:r>
              <a:rPr lang="en-US" altLang="zh-CN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的还原中作还原剂；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②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为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C</a:t>
            </a:r>
            <a:r>
              <a:rPr lang="en-US" altLang="zh-CN" sz="2800" b="1" baseline="-250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cs typeface="Arial" pitchFamily="34" charset="0"/>
              </a:rPr>
              <a:t>的还原提供能量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Arial" pitchFamily="34" charset="0"/>
            </a:endParaRPr>
          </a:p>
        </p:txBody>
      </p:sp>
      <p:sp>
        <p:nvSpPr>
          <p:cNvPr id="34861" name="Text Box 45" title=""/>
          <p:cNvSpPr txBox="1"/>
          <p:nvPr>
            <p:custDataLst>
              <p:tags r:id="rId42"/>
            </p:custDataLst>
          </p:nvPr>
        </p:nvSpPr>
        <p:spPr>
          <a:xfrm>
            <a:off x="1173439" y="4507665"/>
            <a:ext cx="1138344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800" b="1">
                <a:solidFill>
                  <a:srgbClr val="198400"/>
                </a:solidFill>
                <a:latin typeface="黑体" panose="02010609060101010101" charset="-122"/>
                <a:ea typeface="黑体" panose="02010609060101010101" charset="-122"/>
              </a:rPr>
              <a:t>光能</a:t>
            </a:r>
            <a:endParaRPr lang="zh-CN" altLang="en-US" sz="2800" b="1">
              <a:solidFill>
                <a:srgbClr val="1984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82317" name="Rectangle 47" title=""/>
          <p:cNvSpPr/>
          <p:nvPr>
            <p:custDataLst>
              <p:tags r:id="rId43"/>
            </p:custDataLst>
          </p:nvPr>
        </p:nvSpPr>
        <p:spPr>
          <a:xfrm>
            <a:off x="1806417" y="4507665"/>
            <a:ext cx="4829551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→ </a:t>
            </a:r>
            <a:r>
              <a:rPr lang="en-US" altLang="zh-CN" sz="2800" b="1">
                <a:solidFill>
                  <a:srgbClr val="1984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ATP</a:t>
            </a:r>
            <a:r>
              <a:rPr lang="zh-CN" altLang="en-US" sz="2800" b="1">
                <a:solidFill>
                  <a:srgbClr val="1984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和</a:t>
            </a:r>
            <a:r>
              <a:rPr lang="en-US" altLang="zh-CN" sz="2800" b="1">
                <a:solidFill>
                  <a:srgbClr val="1984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NADPH</a:t>
            </a:r>
            <a:r>
              <a:rPr lang="zh-CN" altLang="en-US" sz="2800" b="1">
                <a:solidFill>
                  <a:srgbClr val="1984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中的化学能</a:t>
            </a:r>
            <a:endParaRPr lang="zh-CN" altLang="en-US" sz="2800" b="1">
              <a:solidFill>
                <a:srgbClr val="1984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3" name="Rectangle 49" title=""/>
          <p:cNvSpPr/>
          <p:nvPr>
            <p:custDataLst>
              <p:tags r:id="rId44"/>
            </p:custDataLst>
          </p:nvPr>
        </p:nvSpPr>
        <p:spPr>
          <a:xfrm>
            <a:off x="6712471" y="4507665"/>
            <a:ext cx="447484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→ </a:t>
            </a:r>
            <a:r>
              <a:rPr lang="en-US" altLang="zh-CN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800" b="1">
                <a:solidFill>
                  <a:srgbClr val="1984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有机物中的稳定化学能</a:t>
            </a:r>
            <a:endParaRPr lang="zh-CN" altLang="en-US" sz="2800" b="1">
              <a:solidFill>
                <a:srgbClr val="1984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dur="5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dur="500" fill="hold" grpId="14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dur="500" fill="hold" grpId="15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dur="500" fill="hold" grpId="1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dur="500" fill="hold" grpId="3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dur="500" fill="hold" grpId="3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4" dur="500" fill="hold" grpId="3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2" dur="500" fill="hold" grpId="2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2" dur="5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2" dur="5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2" presetID="10" presetClass="entr" presetSubtype="0" dur="500" fill="hold" grpId="7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1" dur="500" fill="hold" grpId="3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dur="500" fill="hold" grpId="3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1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0" presetClass="entr" presetSubtype="0" dur="500" fill="hold" grpId="17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1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1" dur="50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1" presetID="10" presetClass="entr" presetSubtype="0" dur="500" fill="hold" grpId="16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8" dur="500" fill="hold" grpId="1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8" dur="5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1" dur="500" fill="hold" grpId="2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4" presetClass="entr" presetSubtype="10" dur="500" fill="hold" grpId="2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1" dur="500" fill="hold" grpId="2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4" presetClass="entr" presetSubtype="10" dur="500" fill="hold" grpId="2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 nodeType="clickPar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 nodeType="clickPar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4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 nodeType="clickPar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4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4" presetClass="entr" presetSubtype="10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 nodeType="clickPar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4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4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 nodeType="clickPar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2" dur="500"/>
                                        <p:tgtEl>
                                          <p:spTgt spid="182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/>
      <p:bldP spid="7" grpId="3"/>
      <p:bldP spid="11" grpId="5"/>
      <p:bldP spid="12" grpId="6"/>
      <p:bldP spid="13" grpId="7"/>
      <p:bldP spid="15" grpId="8"/>
      <p:bldP spid="16" grpId="9"/>
      <p:bldP spid="9" grpId="10"/>
      <p:bldP spid="18" grpId="11"/>
      <p:bldP spid="19" grpId="12"/>
      <p:bldP spid="20" grpId="13"/>
      <p:bldP spid="21" grpId="14"/>
      <p:bldP spid="22" grpId="15"/>
      <p:bldP spid="23" grpId="16"/>
      <p:bldP spid="24" grpId="17"/>
      <p:bldP spid="25" grpId="18"/>
      <p:bldP spid="26" grpId="19"/>
      <p:bldP spid="10" grpId="20"/>
      <p:bldP spid="28" grpId="21"/>
      <p:bldP spid="29" grpId="22"/>
      <p:bldP spid="30" grpId="23"/>
      <p:bldP spid="31" grpId="24"/>
      <p:bldP spid="32" grpId="25"/>
      <p:bldP spid="33" grpId="26"/>
      <p:bldP spid="14" grpId="27"/>
      <p:bldP spid="27" grpId="28"/>
      <p:bldP spid="36" grpId="29"/>
      <p:bldP spid="37" grpId="30"/>
      <p:bldP spid="41" grpId="31"/>
      <p:bldP spid="43" grpId="32"/>
      <p:bldP spid="45" grpId="33"/>
      <p:bldP spid="51" grpId="36"/>
      <p:bldP spid="49" grpId="3"/>
      <p:bldP spid="50" grpId="4"/>
      <p:bldP spid="52" grpId="2"/>
      <p:bldP spid="53" grpId="4"/>
      <p:bldP spid="55" grpId="8"/>
      <p:bldP spid="56" grpId="12"/>
      <p:bldP spid="34861" grpId="0"/>
      <p:bldP spid="182317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3" name="Text Box 3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074708" y="6268885"/>
            <a:ext cx="2022057" cy="386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③ </a:t>
            </a:r>
            <a:r>
              <a:rPr lang="en-US" altLang="zh-CN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H 的转移：</a:t>
            </a:r>
            <a:endParaRPr lang="en-US" altLang="zh-CN" sz="2800" b="1">
              <a:solidFill>
                <a:srgbClr val="7030A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4" name="Text Box 4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619182" y="6258302"/>
            <a:ext cx="5207623" cy="386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pt-BR" altLang="en-US" sz="2800" b="1">
                <a:solidFill>
                  <a:srgbClr val="7030A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H</a:t>
            </a:r>
            <a:r>
              <a:rPr lang="pt-BR" altLang="en-US" sz="2800" b="1" baseline="-25000">
                <a:solidFill>
                  <a:srgbClr val="7030A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2</a:t>
            </a:r>
            <a:r>
              <a:rPr lang="pt-BR" altLang="en-US" sz="2800" b="1">
                <a:solidFill>
                  <a:srgbClr val="7030A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O → </a:t>
            </a:r>
            <a:r>
              <a:rPr lang="en-US" altLang="pt-BR" sz="2800" b="1">
                <a:solidFill>
                  <a:srgbClr val="7030A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NADPH</a:t>
            </a:r>
            <a:r>
              <a:rPr lang="zh-CN" altLang="en-US" sz="2800" b="1">
                <a:solidFill>
                  <a:srgbClr val="7030A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→ </a:t>
            </a:r>
            <a:r>
              <a:rPr lang="pt-BR" altLang="en-US" sz="2800" b="1">
                <a:solidFill>
                  <a:srgbClr val="7030A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(CH</a:t>
            </a:r>
            <a:r>
              <a:rPr lang="pt-BR" altLang="en-US" sz="2800" b="1" baseline="-25000">
                <a:solidFill>
                  <a:srgbClr val="7030A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2</a:t>
            </a:r>
            <a:r>
              <a:rPr lang="pt-BR" altLang="en-US" sz="2800" b="1">
                <a:solidFill>
                  <a:srgbClr val="7030A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O )  </a:t>
            </a:r>
            <a:endParaRPr lang="pt-BR" altLang="en-US" sz="2800" b="1">
              <a:solidFill>
                <a:srgbClr val="7030A0"/>
              </a:solidFill>
              <a:latin typeface="Times New Roman" panose="02020603050405020304" pitchFamily="18" charset="0"/>
              <a:ea typeface="方正姚体" panose="02010601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5" name="Text Box 5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074708" y="4820746"/>
            <a:ext cx="2098582" cy="386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2D93E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① </a:t>
            </a:r>
            <a:r>
              <a:rPr lang="en-US" altLang="zh-CN" sz="2800" b="1">
                <a:solidFill>
                  <a:srgbClr val="2D93E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C 的转移：</a:t>
            </a:r>
            <a:endParaRPr lang="en-US" altLang="zh-CN" sz="2800" b="1">
              <a:solidFill>
                <a:srgbClr val="2D93E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6" name="Text Box 6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649278" y="4805256"/>
            <a:ext cx="3974908" cy="386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pt-BR" altLang="en-US" sz="2800" b="1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CO</a:t>
            </a:r>
            <a:r>
              <a:rPr lang="pt-BR" altLang="en-US" sz="2800" b="1" baseline="-25000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2</a:t>
            </a:r>
            <a:r>
              <a:rPr lang="pt-BR" altLang="en-US" sz="2800" b="1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 → C</a:t>
            </a:r>
            <a:r>
              <a:rPr lang="pt-BR" altLang="en-US" sz="2800" b="1" baseline="-25000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3</a:t>
            </a:r>
            <a:r>
              <a:rPr lang="pt-BR" altLang="en-US" sz="2800" b="1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 →</a:t>
            </a:r>
            <a:r>
              <a:rPr lang="zh-CN" altLang="en-US" sz="2800" b="1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（</a:t>
            </a:r>
            <a:r>
              <a:rPr lang="pt-BR" altLang="en-US" sz="2800" b="1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CH</a:t>
            </a:r>
            <a:r>
              <a:rPr lang="pt-BR" altLang="en-US" sz="2800" b="1" baseline="-25000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2</a:t>
            </a:r>
            <a:r>
              <a:rPr lang="pt-BR" altLang="en-US" sz="2800" b="1">
                <a:solidFill>
                  <a:srgbClr val="2A85D6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O）</a:t>
            </a:r>
            <a:endParaRPr lang="pt-BR" altLang="en-US" sz="2800" b="1">
              <a:solidFill>
                <a:srgbClr val="2A85D6"/>
              </a:solidFill>
              <a:latin typeface="Times New Roman" panose="02020603050405020304" pitchFamily="18" charset="0"/>
              <a:ea typeface="方正姚体" panose="02010601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7" name="Text Box 7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074708" y="5545609"/>
            <a:ext cx="2074615" cy="386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28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②</a:t>
            </a:r>
            <a:r>
              <a:rPr lang="en-US" altLang="zh-CN" sz="2800" b="1">
                <a:solidFill>
                  <a:srgbClr val="0028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O </a:t>
            </a:r>
            <a:r>
              <a:rPr lang="zh-CN" altLang="en-US" sz="2800" b="1">
                <a:solidFill>
                  <a:srgbClr val="0028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的转移：</a:t>
            </a:r>
            <a:endParaRPr lang="zh-CN" altLang="en-US" sz="2800" b="1">
              <a:solidFill>
                <a:srgbClr val="00285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8" name="Text Box 8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7120198" y="5528457"/>
            <a:ext cx="3711909" cy="386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pt-BR" altLang="en-US" sz="2800" b="1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CO</a:t>
            </a:r>
            <a:r>
              <a:rPr lang="pt-BR" altLang="en-US" sz="2800" b="1" baseline="-25000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800" b="1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 → </a:t>
            </a:r>
            <a:r>
              <a:rPr lang="pt-BR" altLang="en-US" sz="2800" b="1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C</a:t>
            </a:r>
            <a:r>
              <a:rPr lang="pt-BR" altLang="en-US" sz="2800" b="1" baseline="-25000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3 </a:t>
            </a:r>
            <a:r>
              <a:rPr lang="pt-BR" altLang="en-US" sz="2800" b="1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→</a:t>
            </a:r>
            <a:r>
              <a:rPr lang="zh-CN" altLang="en-US" sz="2800" b="1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（</a:t>
            </a:r>
            <a:r>
              <a:rPr lang="pt-BR" altLang="en-US" sz="2800" b="1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CH</a:t>
            </a:r>
            <a:r>
              <a:rPr lang="pt-BR" altLang="en-US" sz="2800" b="1" baseline="-25000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2</a:t>
            </a:r>
            <a:r>
              <a:rPr lang="pt-BR" altLang="en-US" sz="2800" b="1">
                <a:solidFill>
                  <a:srgbClr val="00B05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O）</a:t>
            </a:r>
            <a:endParaRPr lang="pt-BR" altLang="en-US" sz="2800" b="1">
              <a:solidFill>
                <a:srgbClr val="00B050"/>
              </a:solidFill>
              <a:latin typeface="Times New Roman" panose="02020603050405020304" pitchFamily="18" charset="0"/>
              <a:ea typeface="方正姚体" panose="02010601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9" name="Text Box 9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4619182" y="5532572"/>
            <a:ext cx="1987977" cy="386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pt-BR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H</a:t>
            </a:r>
            <a:r>
              <a:rPr lang="pt-BR" altLang="en-US" sz="2800" b="1" baseline="-25000">
                <a:solidFill>
                  <a:srgbClr val="FF000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2</a:t>
            </a:r>
            <a:r>
              <a:rPr lang="pt-BR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O → O</a:t>
            </a:r>
            <a:r>
              <a:rPr lang="pt-BR" altLang="en-US" sz="2800" b="1" baseline="-25000">
                <a:solidFill>
                  <a:srgbClr val="FF000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2</a:t>
            </a:r>
            <a:r>
              <a:rPr lang="pt-BR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 </a:t>
            </a:r>
            <a:endParaRPr lang="pt-BR" altLang="en-US" sz="2800" b="1">
              <a:solidFill>
                <a:srgbClr val="FF0000"/>
              </a:solidFill>
              <a:latin typeface="Times New Roman" panose="02020603050405020304" pitchFamily="18" charset="0"/>
              <a:ea typeface="方正姚体" panose="02010601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100" name="组合 99" title=""/>
          <p:cNvGrpSpPr/>
          <p:nvPr>
            <p:custDataLst>
              <p:tags r:id="rId10"/>
            </p:custDataLst>
          </p:nvPr>
        </p:nvGrpSpPr>
        <p:grpSpPr>
          <a:xfrm>
            <a:off x="4544060" y="1870710"/>
            <a:ext cx="3938905" cy="948690"/>
            <a:chOff x="3547" y="2581"/>
            <a:chExt cx="5160" cy="1494"/>
          </a:xfrm>
        </p:grpSpPr>
        <p:cxnSp>
          <p:nvCxnSpPr>
            <p:cNvPr id="101" name="直接连接符 100"/>
            <p:cNvCxnSpPr/>
            <p:nvPr>
              <p:custDataLst>
                <p:tags r:id="rId11"/>
              </p:custDataLst>
            </p:nvPr>
          </p:nvCxnSpPr>
          <p:spPr>
            <a:xfrm flipH="1" flipV="1">
              <a:off x="3581" y="2581"/>
              <a:ext cx="0" cy="1494"/>
            </a:xfrm>
            <a:prstGeom prst="line">
              <a:avLst/>
            </a:prstGeom>
            <a:ln w="38100">
              <a:solidFill>
                <a:srgbClr val="2A85D6"/>
              </a:solidFill>
              <a:prstDash val="soli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2" name="直接连接符 101"/>
            <p:cNvCxnSpPr/>
            <p:nvPr>
              <p:custDataLst>
                <p:tags r:id="rId12"/>
              </p:custDataLst>
            </p:nvPr>
          </p:nvCxnSpPr>
          <p:spPr>
            <a:xfrm>
              <a:off x="3547" y="2632"/>
              <a:ext cx="5161" cy="0"/>
            </a:xfrm>
            <a:prstGeom prst="line">
              <a:avLst/>
            </a:prstGeom>
            <a:ln w="38100">
              <a:solidFill>
                <a:srgbClr val="2A85D6"/>
              </a:solidFill>
              <a:prstDash val="soli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3" name="直接箭头连接符 102"/>
            <p:cNvCxnSpPr/>
            <p:nvPr>
              <p:custDataLst>
                <p:tags r:id="rId13"/>
              </p:custDataLst>
            </p:nvPr>
          </p:nvCxnSpPr>
          <p:spPr>
            <a:xfrm flipH="1">
              <a:off x="8674" y="2649"/>
              <a:ext cx="0" cy="1375"/>
            </a:xfrm>
            <a:prstGeom prst="straightConnector1">
              <a:avLst/>
            </a:prstGeom>
            <a:ln w="38100">
              <a:solidFill>
                <a:srgbClr val="2A85D6"/>
              </a:solidFill>
              <a:prstDash val="solid"/>
              <a:tailEnd type="arrow" w="med" len="me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04" name="组合 103" title=""/>
          <p:cNvGrpSpPr/>
          <p:nvPr>
            <p:custDataLst>
              <p:tags r:id="rId14"/>
            </p:custDataLst>
          </p:nvPr>
        </p:nvGrpSpPr>
        <p:grpSpPr>
          <a:xfrm flipV="1">
            <a:off x="2948305" y="3262630"/>
            <a:ext cx="4632325" cy="948690"/>
            <a:chOff x="3451" y="2604"/>
            <a:chExt cx="5335" cy="1494"/>
          </a:xfrm>
        </p:grpSpPr>
        <p:cxnSp>
          <p:nvCxnSpPr>
            <p:cNvPr id="105" name="直接连接符 104"/>
            <p:cNvCxnSpPr/>
            <p:nvPr>
              <p:custDataLst>
                <p:tags r:id="rId15"/>
              </p:custDataLst>
            </p:nvPr>
          </p:nvCxnSpPr>
          <p:spPr>
            <a:xfrm flipH="1" flipV="1">
              <a:off x="3451" y="2604"/>
              <a:ext cx="0" cy="1494"/>
            </a:xfrm>
            <a:prstGeom prst="line">
              <a:avLst/>
            </a:prstGeom>
            <a:ln w="38100">
              <a:solidFill>
                <a:srgbClr val="FF0000"/>
              </a:solidFill>
              <a:prstDash val="soli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6" name="直接连接符 105"/>
            <p:cNvCxnSpPr/>
            <p:nvPr>
              <p:custDataLst>
                <p:tags r:id="rId16"/>
              </p:custDataLst>
            </p:nvPr>
          </p:nvCxnSpPr>
          <p:spPr>
            <a:xfrm flipV="1">
              <a:off x="3451" y="2649"/>
              <a:ext cx="5335" cy="0"/>
            </a:xfrm>
            <a:prstGeom prst="line">
              <a:avLst/>
            </a:prstGeom>
            <a:ln w="38100">
              <a:solidFill>
                <a:srgbClr val="FF0000"/>
              </a:solidFill>
              <a:prstDash val="soli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7" name="直接箭头连接符 106"/>
            <p:cNvCxnSpPr/>
            <p:nvPr>
              <p:custDataLst>
                <p:tags r:id="rId17"/>
              </p:custDataLst>
            </p:nvPr>
          </p:nvCxnSpPr>
          <p:spPr>
            <a:xfrm flipH="1">
              <a:off x="8786" y="2649"/>
              <a:ext cx="0" cy="1375"/>
            </a:xfrm>
            <a:prstGeom prst="straightConnector1">
              <a:avLst/>
            </a:prstGeom>
            <a:ln w="38100">
              <a:solidFill>
                <a:srgbClr val="FF0000"/>
              </a:solidFill>
              <a:prstDash val="solid"/>
              <a:tailEnd type="arrow" w="med" len="me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8" name="Rectangle 4" title=""/>
          <p:cNvSpPr txBox="1">
            <a:spLocks noChangeArrowheads="1"/>
          </p:cNvSpPr>
          <p:nvPr>
            <p:custDataLst>
              <p:tags r:id="rId18"/>
            </p:custDataLst>
          </p:nvPr>
        </p:nvSpPr>
        <p:spPr>
          <a:xfrm>
            <a:off x="2081" y="1073200"/>
            <a:ext cx="12188156" cy="3333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lIns="81622" tIns="40811" rIns="81622" bIns="40811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15975">
              <a:defRPr/>
            </a:pPr>
            <a:endParaRPr lang="zh-CN" altLang="en-US" sz="390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" name="TextBox 1" title=""/>
          <p:cNvSpPr txBox="1"/>
          <p:nvPr>
            <p:custDataLst>
              <p:tags r:id="rId19"/>
            </p:custDataLst>
          </p:nvPr>
        </p:nvSpPr>
        <p:spPr>
          <a:xfrm>
            <a:off x="3709160" y="260937"/>
            <a:ext cx="5545063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2</a:t>
            </a:r>
            <a:r>
              <a:rPr lang="zh-CN" altLang="en-US" sz="40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.3 光合作用的总过程</a:t>
            </a:r>
            <a:endParaRPr lang="zh-CN" altLang="en-US" sz="40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50" name="组合 49" title=""/>
          <p:cNvGrpSpPr/>
          <p:nvPr>
            <p:custDataLst>
              <p:tags r:id="rId20"/>
            </p:custDataLst>
          </p:nvPr>
        </p:nvGrpSpPr>
        <p:grpSpPr>
          <a:xfrm>
            <a:off x="2324735" y="2479205"/>
            <a:ext cx="12607290" cy="957138"/>
            <a:chOff x="1425" y="4457"/>
            <a:chExt cx="16456" cy="1707"/>
          </a:xfrm>
        </p:grpSpPr>
        <p:sp>
          <p:nvSpPr>
            <p:cNvPr id="171011" name="文本框 171010"/>
            <p:cNvSpPr txBox="1"/>
            <p:nvPr>
              <p:custDataLst>
                <p:tags r:id="rId21"/>
              </p:custDataLst>
            </p:nvPr>
          </p:nvSpPr>
          <p:spPr>
            <a:xfrm>
              <a:off x="1425" y="4963"/>
              <a:ext cx="16456" cy="115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CO</a:t>
              </a:r>
              <a:r>
                <a:rPr lang="en-US" altLang="zh-CN" sz="3600" baseline="-250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2</a:t>
              </a:r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  + H</a:t>
              </a:r>
              <a:r>
                <a:rPr lang="en-US" altLang="zh-CN" sz="3600" baseline="-250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2</a:t>
              </a:r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O           </a:t>
              </a:r>
              <a:r>
                <a:rPr lang="zh-CN" altLang="en-US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（</a:t>
              </a:r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CH</a:t>
              </a:r>
              <a:r>
                <a:rPr lang="en-US" altLang="zh-CN" sz="3600" baseline="-250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2</a:t>
              </a:r>
              <a:r>
                <a:rPr lang="en-US" altLang="zh-CN" sz="36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O)+O</a:t>
              </a:r>
              <a:r>
                <a:rPr lang="en-US" altLang="zh-CN" sz="3600" baseline="-25000"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2</a:t>
              </a:r>
              <a:endParaRPr lang="en-US" altLang="zh-CN" sz="3600" baseline="-25000">
                <a:latin typeface="Arial" pitchFamily="34" charset="0"/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171012" name="右箭头 171011"/>
            <p:cNvSpPr/>
            <p:nvPr>
              <p:custDataLst>
                <p:tags r:id="rId22"/>
              </p:custDataLst>
            </p:nvPr>
          </p:nvSpPr>
          <p:spPr>
            <a:xfrm>
              <a:off x="5029" y="5343"/>
              <a:ext cx="1544" cy="154"/>
            </a:xfrm>
            <a:prstGeom prst="rightArrow">
              <a:avLst>
                <a:gd name="adj1" fmla="val 50000"/>
                <a:gd name="adj2" fmla="val 179478"/>
              </a:avLst>
            </a:prstGeom>
            <a:solidFill>
              <a:schemeClr val="tx1"/>
            </a:solidFill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</a:pPr>
              <a:r>
                <a:rPr lang="en-US" sz="2800">
                  <a:solidFill>
                    <a:srgbClr val="FFFF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  <a:ea typeface="黑体" panose="02010609060101010101" charset="-122"/>
                  <a:cs typeface="Arial" pitchFamily="34" charset="0"/>
                </a:rPr>
                <a:t>            </a:t>
              </a:r>
              <a:endParaRPr lang="en-US" sz="2800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charset="-122"/>
                <a:cs typeface="Arial" pitchFamily="34" charset="0"/>
              </a:endParaRPr>
            </a:p>
          </p:txBody>
        </p:sp>
        <p:sp>
          <p:nvSpPr>
            <p:cNvPr id="171013" name="文本框 171012"/>
            <p:cNvSpPr txBox="1"/>
            <p:nvPr>
              <p:custDataLst>
                <p:tags r:id="rId23"/>
              </p:custDataLst>
            </p:nvPr>
          </p:nvSpPr>
          <p:spPr>
            <a:xfrm>
              <a:off x="4541" y="4457"/>
              <a:ext cx="2163" cy="821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66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  <a:ea typeface="黑体" panose="02010609060101010101" charset="-122"/>
                </a:rPr>
                <a:t>光能</a:t>
              </a:r>
              <a:endParaRPr lang="zh-CN" altLang="en-US" sz="2400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charset="-122"/>
              </a:endParaRPr>
            </a:p>
          </p:txBody>
        </p:sp>
        <p:sp>
          <p:nvSpPr>
            <p:cNvPr id="171014" name="文本框 171013"/>
            <p:cNvSpPr txBox="1"/>
            <p:nvPr>
              <p:custDataLst>
                <p:tags r:id="rId24"/>
              </p:custDataLst>
            </p:nvPr>
          </p:nvSpPr>
          <p:spPr>
            <a:xfrm>
              <a:off x="5029" y="5343"/>
              <a:ext cx="3432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lang="zh-CN" altLang="en-US" sz="2400">
                  <a:solidFill>
                    <a:srgbClr val="0066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  <a:ea typeface="黑体" panose="02010609060101010101" charset="-122"/>
                </a:rPr>
                <a:t>叶绿体</a:t>
              </a:r>
              <a:endParaRPr lang="zh-CN" altLang="en-US" sz="2400">
                <a:solidFill>
                  <a:srgbClr val="00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6" name="表格 5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33367" y="880823"/>
          <a:ext cx="11925935" cy="5844540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1435735"/>
                <a:gridCol w="4801870"/>
                <a:gridCol w="5688330"/>
              </a:tblGrid>
              <a:tr h="467360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反应阶段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15620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反应场所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15620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反应条件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920240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物质变化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77215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能量变化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   物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568325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联   系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60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光合作用实质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91186" marR="91186" marT="45592" marB="45592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文本框 46136" title=""/>
          <p:cNvSpPr txBox="1"/>
          <p:nvPr>
            <p:custDataLst>
              <p:tags r:id="rId4"/>
            </p:custDataLst>
          </p:nvPr>
        </p:nvSpPr>
        <p:spPr>
          <a:xfrm>
            <a:off x="3918468" y="880189"/>
            <a:ext cx="10972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光反应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46137" title=""/>
          <p:cNvSpPr txBox="1"/>
          <p:nvPr>
            <p:custDataLst>
              <p:tags r:id="rId5"/>
            </p:custDataLst>
          </p:nvPr>
        </p:nvSpPr>
        <p:spPr>
          <a:xfrm>
            <a:off x="8436166" y="880189"/>
            <a:ext cx="10972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暗反应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框 46139" title=""/>
          <p:cNvSpPr txBox="1"/>
          <p:nvPr>
            <p:custDataLst>
              <p:tags r:id="rId6"/>
            </p:custDataLst>
          </p:nvPr>
        </p:nvSpPr>
        <p:spPr>
          <a:xfrm>
            <a:off x="2870802" y="1425507"/>
            <a:ext cx="3198972" cy="368935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类囊体薄膜上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框 46140" title=""/>
          <p:cNvSpPr txBox="1"/>
          <p:nvPr>
            <p:custDataLst>
              <p:tags r:id="rId7"/>
            </p:custDataLst>
          </p:nvPr>
        </p:nvSpPr>
        <p:spPr>
          <a:xfrm>
            <a:off x="7964126" y="1444637"/>
            <a:ext cx="2051698" cy="36893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叶绿体基质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框 46145" title=""/>
          <p:cNvSpPr txBox="1"/>
          <p:nvPr>
            <p:custDataLst>
              <p:tags r:id="rId8"/>
            </p:custDataLst>
          </p:nvPr>
        </p:nvSpPr>
        <p:spPr>
          <a:xfrm>
            <a:off x="2497414" y="1901712"/>
            <a:ext cx="3475438" cy="368935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必须有光、光合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色素、酶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框 46146" title=""/>
          <p:cNvSpPr txBox="1"/>
          <p:nvPr>
            <p:custDataLst>
              <p:tags r:id="rId9"/>
            </p:custDataLst>
          </p:nvPr>
        </p:nvSpPr>
        <p:spPr>
          <a:xfrm>
            <a:off x="7462688" y="1967095"/>
            <a:ext cx="3454490" cy="368935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有光或无光均可，多种酶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框 46173" title=""/>
          <p:cNvSpPr txBox="1"/>
          <p:nvPr>
            <p:custDataLst>
              <p:tags r:id="rId10"/>
            </p:custDataLst>
          </p:nvPr>
        </p:nvSpPr>
        <p:spPr>
          <a:xfrm>
            <a:off x="1791936" y="4403132"/>
            <a:ext cx="445770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光能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→ATP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NADPH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中活跃的化学能</a:t>
            </a:r>
            <a:endParaRPr lang="zh-CN" altLang="en-US" sz="2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文本框 46174" title=""/>
          <p:cNvSpPr txBox="1"/>
          <p:nvPr>
            <p:custDataLst>
              <p:tags r:id="rId11"/>
            </p:custDataLst>
          </p:nvPr>
        </p:nvSpPr>
        <p:spPr>
          <a:xfrm>
            <a:off x="6492731" y="4403132"/>
            <a:ext cx="5473700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ATP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和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NADPH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中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活跃的化学能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→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稳定的化学能</a:t>
            </a:r>
            <a:endParaRPr lang="zh-CN" altLang="en-US" sz="2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" name="文本框 46175" title=""/>
          <p:cNvSpPr txBox="1"/>
          <p:nvPr>
            <p:custDataLst>
              <p:tags r:id="rId12"/>
            </p:custDataLst>
          </p:nvPr>
        </p:nvSpPr>
        <p:spPr>
          <a:xfrm>
            <a:off x="2614155" y="4876189"/>
            <a:ext cx="293941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NADPH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ATP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zh-CN" sz="2400" b="1" baseline="-25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文本框 46176" title=""/>
          <p:cNvSpPr txBox="1"/>
          <p:nvPr>
            <p:custDataLst>
              <p:tags r:id="rId13"/>
            </p:custDataLst>
          </p:nvPr>
        </p:nvSpPr>
        <p:spPr>
          <a:xfrm>
            <a:off x="7112041" y="4876065"/>
            <a:ext cx="4141704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ADP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Pi 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、（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 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 、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zh-CN" sz="2400" b="1" baseline="-25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文本框 46179" title=""/>
          <p:cNvSpPr txBox="1"/>
          <p:nvPr>
            <p:custDataLst>
              <p:tags r:id="rId14"/>
            </p:custDataLst>
          </p:nvPr>
        </p:nvSpPr>
        <p:spPr>
          <a:xfrm>
            <a:off x="1491168" y="5344626"/>
            <a:ext cx="11134165" cy="49795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光反应为暗反应提供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ATP</a:t>
            </a:r>
            <a:r>
              <a:rPr lang="zh-CN" altLang="en-US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和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NADPH</a:t>
            </a:r>
            <a:r>
              <a:rPr lang="zh-CN" altLang="en-US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，暗反应为光反应提供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ADP</a:t>
            </a:r>
            <a:r>
              <a:rPr lang="zh-CN" altLang="en-US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Pi</a:t>
            </a:r>
            <a:r>
              <a:rPr lang="zh-CN" altLang="en-US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NADP</a:t>
            </a:r>
            <a:r>
              <a:rPr lang="en-US" altLang="zh-CN" sz="2400" b="1" baseline="30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+</a:t>
            </a:r>
            <a:endParaRPr lang="zh-CN" altLang="en-US" sz="2400" b="1">
              <a:solidFill>
                <a:schemeClr val="accent1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文本框 46180" title=""/>
          <p:cNvSpPr txBox="1"/>
          <p:nvPr>
            <p:custDataLst>
              <p:tags r:id="rId15"/>
            </p:custDataLst>
          </p:nvPr>
        </p:nvSpPr>
        <p:spPr>
          <a:xfrm>
            <a:off x="2816101" y="6027806"/>
            <a:ext cx="74980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把无机物转变成有机物，把光能转变成化学能贮存起来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pic>
        <p:nvPicPr>
          <p:cNvPr id="43" name="图片 42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6520681" y="2811990"/>
            <a:ext cx="5481988" cy="1150227"/>
          </a:xfrm>
          <a:prstGeom prst="rect">
            <a:avLst/>
          </a:prstGeom>
        </p:spPr>
      </p:pic>
      <p:sp>
        <p:nvSpPr>
          <p:cNvPr id="5" name="Text Box 35" title=""/>
          <p:cNvSpPr txBox="1"/>
          <p:nvPr>
            <p:custDataLst>
              <p:tags r:id="rId18"/>
            </p:custDataLst>
          </p:nvPr>
        </p:nvSpPr>
        <p:spPr>
          <a:xfrm>
            <a:off x="4182147" y="212368"/>
            <a:ext cx="426593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光反应和暗反应的比较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1728921" y="2454868"/>
            <a:ext cx="4583729" cy="176304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2"/>
      <p:bldP spid="10" grpId="3"/>
      <p:bldP spid="11" grpId="4"/>
      <p:bldP spid="12" grpId="5"/>
      <p:bldP spid="25" grpId="7"/>
      <p:bldP spid="2" grpId="8"/>
      <p:bldP spid="30" grpId="9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 title=""/>
          <p:cNvGrpSpPr/>
          <p:nvPr>
            <p:custDataLst>
              <p:tags r:id="rId4"/>
            </p:custDataLst>
          </p:nvPr>
        </p:nvGrpSpPr>
        <p:grpSpPr>
          <a:xfrm>
            <a:off x="1074955" y="1"/>
            <a:ext cx="10479954" cy="4074756"/>
            <a:chOff x="1047713" y="-325126"/>
            <a:chExt cx="10483260" cy="4074567"/>
          </a:xfrm>
        </p:grpSpPr>
        <p:grpSp>
          <p:nvGrpSpPr>
            <p:cNvPr id="2" name="组合 1"/>
            <p:cNvGrpSpPr/>
            <p:nvPr>
              <p:custDataLst>
                <p:tags r:id="rId5"/>
              </p:custDataLst>
            </p:nvPr>
          </p:nvGrpSpPr>
          <p:grpSpPr>
            <a:xfrm>
              <a:off x="1047713" y="475622"/>
              <a:ext cx="10483260" cy="3273819"/>
              <a:chOff x="1047713" y="475622"/>
              <a:chExt cx="10483260" cy="3273819"/>
            </a:xfrm>
          </p:grpSpPr>
          <p:sp>
            <p:nvSpPr>
              <p:cNvPr id="7" name="Oval 2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>
                <a:off x="3340315" y="1564479"/>
                <a:ext cx="1599000" cy="1476000"/>
              </a:xfrm>
              <a:prstGeom prst="ellipse">
                <a:avLst/>
              </a:prstGeom>
              <a:solidFill>
                <a:srgbClr val="B0FE6A"/>
              </a:solidFill>
              <a:ln w="9525" cap="flat" cmpd="sng">
                <a:solidFill>
                  <a:srgbClr val="0E6254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lIns="91387" tIns="45693" rIns="91387" bIns="45693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900" b="1">
                    <a:solidFill>
                      <a:srgbClr val="080808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叶绿体</a:t>
                </a:r>
                <a:endParaRPr lang="en-US" altLang="zh-CN" sz="2900" b="1">
                  <a:solidFill>
                    <a:srgbClr val="080808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ctr"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900" b="1">
                    <a:solidFill>
                      <a:srgbClr val="080808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中的色素</a:t>
                </a:r>
                <a:endParaRPr lang="zh-CN" altLang="en-US" sz="2900" b="1">
                  <a:solidFill>
                    <a:srgbClr val="080808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8" name="AutoShape 3"/>
              <p:cNvSpPr/>
              <p:nvPr>
                <p:custDataLst>
                  <p:tags r:id="rId7"/>
                </p:custDataLst>
              </p:nvPr>
            </p:nvSpPr>
            <p:spPr>
              <a:xfrm>
                <a:off x="1047713" y="1599467"/>
                <a:ext cx="1219200" cy="1143000"/>
              </a:xfrm>
              <a:prstGeom prst="cloud">
                <a:avLst/>
              </a:prstGeom>
              <a:solidFill>
                <a:schemeClr val="bg1">
                  <a:lumMod val="75000"/>
                </a:schemeClr>
              </a:solidFill>
              <a:ln w="9525" cap="flat" cmpd="sng">
                <a:noFill/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lIns="91387" tIns="45693" rIns="91387" bIns="45693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900" b="1">
                    <a:solidFill>
                      <a:srgbClr val="C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可见光</a:t>
                </a:r>
                <a:endParaRPr lang="zh-CN" altLang="en-US" sz="29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9" name="AutoShape 4"/>
              <p:cNvSpPr/>
              <p:nvPr>
                <p:custDataLst>
                  <p:tags r:id="rId8"/>
                </p:custDataLst>
              </p:nvPr>
            </p:nvSpPr>
            <p:spPr>
              <a:xfrm>
                <a:off x="2349714" y="2053346"/>
                <a:ext cx="1030459" cy="299736"/>
              </a:xfrm>
              <a:custGeom>
                <a:gdLst>
                  <a:gd name="txL" fmla="*/ 3375 w 21600"/>
                  <a:gd name="txT" fmla="*/ 5400 h 21600"/>
                  <a:gd name="txR" fmla="*/ 18900 w 21600"/>
                  <a:gd name="txB" fmla="*/ 16200 h 21600"/>
                </a:gdLst>
                <a:cxnLst>
                  <a:cxn ang="17694720">
                    <a:pos x="24395113" y="0"/>
                  </a:cxn>
                  <a:cxn ang="11796480">
                    <a:pos x="0" y="2150533"/>
                  </a:cxn>
                  <a:cxn ang="5898240">
                    <a:pos x="24395113" y="4301067"/>
                  </a:cxn>
                  <a:cxn ang="0">
                    <a:pos x="32526815" y="2150533"/>
                  </a:cxn>
                </a:cxnLst>
                <a:rect l="txL" t="txT" r="txR" b="txB"/>
                <a:pathLst>
                  <a:path w="21600" h="21600">
                    <a:moveTo>
                      <a:pt x="16200" y="0"/>
                    </a:moveTo>
                    <a:lnTo>
                      <a:pt x="16200" y="5400"/>
                    </a:lnTo>
                    <a:lnTo>
                      <a:pt x="3375" y="5400"/>
                    </a:lnTo>
                    <a:lnTo>
                      <a:pt x="3375" y="16200"/>
                    </a:lnTo>
                    <a:lnTo>
                      <a:pt x="16200" y="16200"/>
                    </a:lnTo>
                    <a:lnTo>
                      <a:pt x="16200" y="21600"/>
                    </a:lnTo>
                    <a:lnTo>
                      <a:pt x="21600" y="10800"/>
                    </a:lnTo>
                    <a:close/>
                  </a:path>
                  <a:path w="21600" h="21600">
                    <a:moveTo>
                      <a:pt x="1350" y="5400"/>
                    </a:moveTo>
                    <a:lnTo>
                      <a:pt x="1350" y="16200"/>
                    </a:lnTo>
                    <a:lnTo>
                      <a:pt x="2700" y="16200"/>
                    </a:lnTo>
                    <a:lnTo>
                      <a:pt x="2700" y="5400"/>
                    </a:lnTo>
                    <a:close/>
                  </a:path>
                  <a:path w="21600" h="21600">
                    <a:moveTo>
                      <a:pt x="0" y="5400"/>
                    </a:moveTo>
                    <a:lnTo>
                      <a:pt x="0" y="16200"/>
                    </a:lnTo>
                    <a:lnTo>
                      <a:pt x="675" y="16200"/>
                    </a:lnTo>
                    <a:lnTo>
                      <a:pt x="675" y="540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lIns="91387" tIns="45693" rIns="91387" bIns="45693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FCC725"/>
                  </a:solidFill>
                  <a:latin typeface="Tahoma" panose="020b0604030504040204" pitchFamily="2" charset="0"/>
                  <a:ea typeface="黑体" panose="02010609060101010101" charset="-122"/>
                </a:endParaRPr>
              </a:p>
            </p:txBody>
          </p:sp>
          <p:sp>
            <p:nvSpPr>
              <p:cNvPr id="10" name="AutoShape 7"/>
              <p:cNvSpPr/>
              <p:nvPr>
                <p:custDataLst>
                  <p:tags r:id="rId9"/>
                </p:custDataLst>
              </p:nvPr>
            </p:nvSpPr>
            <p:spPr>
              <a:xfrm flipV="1">
                <a:off x="7065700" y="1027967"/>
                <a:ext cx="2564591" cy="2286000"/>
              </a:xfrm>
              <a:custGeom>
                <a:cxnLst>
                  <a:cxn ang="0">
                    <a:pos x="18657034" y="60136516"/>
                  </a:cxn>
                  <a:cxn ang="0">
                    <a:pos x="113267844" y="238832409"/>
                  </a:cxn>
                  <a:cxn ang="0">
                    <a:pos x="20950935" y="61312641"/>
                  </a:cxn>
                  <a:cxn ang="0">
                    <a:pos x="269559039" y="23913463"/>
                  </a:cxn>
                  <a:cxn ang="0">
                    <a:pos x="265085932" y="68156245"/>
                  </a:cxn>
                  <a:cxn ang="0">
                    <a:pos x="214760253" y="64224750"/>
                  </a:cxn>
                </a:cxnLst>
                <a:rect l="0" t="0" r="0" b="0"/>
                <a:pathLst>
                  <a:path w="21600" h="21600">
                    <a:moveTo>
                      <a:pt x="18922" y="4002"/>
                    </a:moveTo>
                    <a:cubicBezTo>
                      <a:pt x="16910" y="1597"/>
                      <a:pt x="13935" y="208"/>
                      <a:pt x="10800" y="208"/>
                    </a:cubicBezTo>
                    <a:cubicBezTo>
                      <a:pt x="4950" y="208"/>
                      <a:pt x="208" y="4950"/>
                      <a:pt x="208" y="10800"/>
                    </a:cubicBezTo>
                    <a:cubicBezTo>
                      <a:pt x="207" y="15919"/>
                      <a:pt x="3869" y="20306"/>
                      <a:pt x="8906" y="21221"/>
                    </a:cubicBezTo>
                    <a:lnTo>
                      <a:pt x="8869" y="21426"/>
                    </a:lnTo>
                    <a:cubicBezTo>
                      <a:pt x="3733" y="20492"/>
                      <a:pt x="0" y="16020"/>
                      <a:pt x="0" y="10800"/>
                    </a:cubicBezTo>
                    <a:cubicBezTo>
                      <a:pt x="0" y="4835"/>
                      <a:pt x="4835" y="0"/>
                      <a:pt x="10800" y="0"/>
                    </a:cubicBezTo>
                    <a:cubicBezTo>
                      <a:pt x="13997" y="-1"/>
                      <a:pt x="17030" y="1416"/>
                      <a:pt x="19082" y="3868"/>
                    </a:cubicBezTo>
                    <a:lnTo>
                      <a:pt x="21152" y="2135"/>
                    </a:lnTo>
                    <a:lnTo>
                      <a:pt x="20801" y="6085"/>
                    </a:lnTo>
                    <a:lnTo>
                      <a:pt x="16852" y="5734"/>
                    </a:lnTo>
                    <a:lnTo>
                      <a:pt x="18922" y="4002"/>
                    </a:ln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11" name="Text Box 8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9337316" y="2065325"/>
                <a:ext cx="9144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6600CC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C</a:t>
                </a:r>
                <a:r>
                  <a:rPr lang="en-US" altLang="x-none" sz="2900" b="1" baseline="-25000">
                    <a:solidFill>
                      <a:srgbClr val="6600CC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5</a:t>
                </a:r>
                <a:endParaRPr lang="en-US" altLang="x-none" sz="2900" b="1" baseline="-25000">
                  <a:solidFill>
                    <a:srgbClr val="6600CC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2" name="Text Box 9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8094361" y="709710"/>
                <a:ext cx="10668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6600CC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2C</a:t>
                </a:r>
                <a:r>
                  <a:rPr lang="en-US" altLang="x-none" sz="2900" b="1" baseline="-25000">
                    <a:solidFill>
                      <a:srgbClr val="6600CC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3</a:t>
                </a:r>
                <a:endParaRPr lang="en-US" altLang="x-none" sz="2900" b="1" baseline="-25000">
                  <a:solidFill>
                    <a:srgbClr val="6600CC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" name="AutoShape 10"/>
              <p:cNvSpPr/>
              <p:nvPr>
                <p:custDataLst>
                  <p:tags r:id="rId12"/>
                </p:custDataLst>
              </p:nvPr>
            </p:nvSpPr>
            <p:spPr>
              <a:xfrm rot="4741040" flipH="1">
                <a:off x="7500000" y="1496231"/>
                <a:ext cx="2441571" cy="1713701"/>
              </a:xfrm>
              <a:custGeom>
                <a:cxnLst>
                  <a:cxn ang="0">
                    <a:pos x="144718865" y="8277732"/>
                  </a:cxn>
                  <a:cxn ang="0">
                    <a:pos x="111136951" y="1333963"/>
                  </a:cxn>
                  <a:cxn ang="0">
                    <a:pos x="143757123" y="9403335"/>
                  </a:cxn>
                  <a:cxn ang="0">
                    <a:pos x="190534553" y="13030024"/>
                  </a:cxn>
                  <a:cxn ang="0">
                    <a:pos x="187190735" y="36582964"/>
                  </a:cxn>
                  <a:cxn ang="0">
                    <a:pos x="151640206" y="34373583"/>
                  </a:cxn>
                </a:cxnLst>
                <a:rect l="0" t="0" r="0" b="0"/>
                <a:pathLst>
                  <a:path w="21600" h="21600">
                    <a:moveTo>
                      <a:pt x="18949" y="4050"/>
                    </a:moveTo>
                    <a:cubicBezTo>
                      <a:pt x="17283" y="2038"/>
                      <a:pt x="14932" y="714"/>
                      <a:pt x="12348" y="331"/>
                    </a:cubicBezTo>
                    <a:lnTo>
                      <a:pt x="12380" y="116"/>
                    </a:lnTo>
                    <a:cubicBezTo>
                      <a:pt x="15017" y="506"/>
                      <a:pt x="17417" y="1857"/>
                      <a:pt x="19117" y="3911"/>
                    </a:cubicBezTo>
                    <a:lnTo>
                      <a:pt x="21197" y="2188"/>
                    </a:lnTo>
                    <a:lnTo>
                      <a:pt x="20825" y="6143"/>
                    </a:lnTo>
                    <a:lnTo>
                      <a:pt x="16870" y="5772"/>
                    </a:lnTo>
                    <a:lnTo>
                      <a:pt x="18949" y="4050"/>
                    </a:ln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14" name="AutoShape 11"/>
              <p:cNvSpPr/>
              <p:nvPr>
                <p:custDataLst>
                  <p:tags r:id="rId13"/>
                </p:custDataLst>
              </p:nvPr>
            </p:nvSpPr>
            <p:spPr>
              <a:xfrm rot="16200000">
                <a:off x="4834546" y="2285083"/>
                <a:ext cx="762000" cy="1714500"/>
              </a:xfrm>
              <a:custGeom>
                <a:cxnLst>
                  <a:cxn ang="0">
                    <a:pos x="15020113" y="466249"/>
                  </a:cxn>
                  <a:cxn ang="0">
                    <a:pos x="1739829" y="38665463"/>
                  </a:cxn>
                  <a:cxn ang="0">
                    <a:pos x="14930507" y="4296886"/>
                  </a:cxn>
                  <a:cxn ang="0">
                    <a:pos x="29818751" y="49080025"/>
                  </a:cxn>
                  <a:cxn ang="0">
                    <a:pos x="27004856" y="71761423"/>
                  </a:cxn>
                  <a:cxn ang="0">
                    <a:pos x="22524615" y="57522585"/>
                  </a:cxn>
                </a:cxnLst>
                <a:rect l="0" t="0" r="0" b="0"/>
                <a:pathLst>
                  <a:path w="21600" h="21600">
                    <a:moveTo>
                      <a:pt x="20731" y="8529"/>
                    </a:moveTo>
                    <a:cubicBezTo>
                      <a:pt x="19672" y="3896"/>
                      <a:pt x="15551" y="612"/>
                      <a:pt x="10800" y="612"/>
                    </a:cubicBezTo>
                    <a:cubicBezTo>
                      <a:pt x="6929" y="611"/>
                      <a:pt x="3392" y="2805"/>
                      <a:pt x="1672" y="6273"/>
                    </a:cubicBezTo>
                    <a:lnTo>
                      <a:pt x="1124" y="6001"/>
                    </a:lnTo>
                    <a:cubicBezTo>
                      <a:pt x="2947" y="2325"/>
                      <a:pt x="6696" y="-1"/>
                      <a:pt x="10800" y="0"/>
                    </a:cubicBezTo>
                    <a:cubicBezTo>
                      <a:pt x="15837" y="0"/>
                      <a:pt x="20205" y="3482"/>
                      <a:pt x="21328" y="8392"/>
                    </a:cubicBezTo>
                    <a:lnTo>
                      <a:pt x="23960" y="7790"/>
                    </a:lnTo>
                    <a:lnTo>
                      <a:pt x="21699" y="11390"/>
                    </a:lnTo>
                    <a:lnTo>
                      <a:pt x="18099" y="9130"/>
                    </a:lnTo>
                    <a:lnTo>
                      <a:pt x="20731" y="8529"/>
                    </a:lnTo>
                    <a:close/>
                  </a:path>
                </a:pathLst>
              </a:custGeom>
              <a:solidFill>
                <a:schemeClr val="tx1">
                  <a:lumMod val="60000"/>
                  <a:lumOff val="40000"/>
                </a:schemeClr>
              </a:solidFill>
              <a:ln w="9525" cap="flat" cmpd="sng">
                <a:solidFill>
                  <a:schemeClr val="accent6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15" name="AutoShape 12"/>
              <p:cNvSpPr/>
              <p:nvPr>
                <p:custDataLst>
                  <p:tags r:id="rId14"/>
                </p:custDataLst>
              </p:nvPr>
            </p:nvSpPr>
            <p:spPr>
              <a:xfrm rot="16027969" flipH="1" flipV="1">
                <a:off x="5986087" y="2042220"/>
                <a:ext cx="815315" cy="2051446"/>
              </a:xfrm>
              <a:custGeom>
                <a:cxnLst>
                  <a:cxn ang="0">
                    <a:pos x="11223096" y="361033"/>
                  </a:cxn>
                  <a:cxn ang="0">
                    <a:pos x="454237" y="29068672"/>
                  </a:cxn>
                  <a:cxn ang="0">
                    <a:pos x="11348791" y="1831883"/>
                  </a:cxn>
                  <a:cxn ang="0">
                    <a:pos x="29818751" y="19001831"/>
                  </a:cxn>
                  <a:cxn ang="0">
                    <a:pos x="27004856" y="27783178"/>
                  </a:cxn>
                  <a:cxn ang="0">
                    <a:pos x="22524615" y="22270485"/>
                  </a:cxn>
                </a:cxnLst>
                <a:rect l="0" t="0" r="0" b="0"/>
                <a:pathLst>
                  <a:path w="21600" h="21600">
                    <a:moveTo>
                      <a:pt x="20731" y="8529"/>
                    </a:moveTo>
                    <a:cubicBezTo>
                      <a:pt x="19672" y="3896"/>
                      <a:pt x="15551" y="612"/>
                      <a:pt x="10800" y="612"/>
                    </a:cubicBezTo>
                    <a:cubicBezTo>
                      <a:pt x="5173" y="612"/>
                      <a:pt x="612" y="5173"/>
                      <a:pt x="612" y="10800"/>
                    </a:cubicBezTo>
                    <a:cubicBezTo>
                      <a:pt x="611" y="11162"/>
                      <a:pt x="631" y="11524"/>
                      <a:pt x="669" y="11885"/>
                    </a:cubicBezTo>
                    <a:lnTo>
                      <a:pt x="61" y="11950"/>
                    </a:lnTo>
                    <a:cubicBezTo>
                      <a:pt x="20" y="11568"/>
                      <a:pt x="0" y="11184"/>
                      <a:pt x="0" y="10800"/>
                    </a:cubicBezTo>
                    <a:cubicBezTo>
                      <a:pt x="0" y="4835"/>
                      <a:pt x="4835" y="0"/>
                      <a:pt x="10800" y="0"/>
                    </a:cubicBezTo>
                    <a:cubicBezTo>
                      <a:pt x="15837" y="-1"/>
                      <a:pt x="20205" y="3482"/>
                      <a:pt x="21328" y="8392"/>
                    </a:cubicBezTo>
                    <a:lnTo>
                      <a:pt x="23960" y="7790"/>
                    </a:lnTo>
                    <a:lnTo>
                      <a:pt x="21699" y="11390"/>
                    </a:lnTo>
                    <a:lnTo>
                      <a:pt x="18099" y="9130"/>
                    </a:lnTo>
                    <a:lnTo>
                      <a:pt x="20731" y="8529"/>
                    </a:ln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952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16" name="Text Box 13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4908640" y="3213526"/>
                <a:ext cx="1504951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080808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ADP+Pi</a:t>
                </a:r>
                <a:endParaRPr lang="en-US" altLang="x-none" sz="2900" b="1">
                  <a:solidFill>
                    <a:srgbClr val="080808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7" name="Text Box 14"/>
              <p:cNvSpPr txBox="1"/>
              <p:nvPr>
                <p:custDataLst>
                  <p:tags r:id="rId16"/>
                </p:custDataLst>
              </p:nvPr>
            </p:nvSpPr>
            <p:spPr>
              <a:xfrm>
                <a:off x="5311237" y="2480875"/>
                <a:ext cx="9906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F1ABAF">
                        <a:lumMod val="50000"/>
                      </a:srgbClr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ATP</a:t>
                </a:r>
                <a:endParaRPr lang="en-US" altLang="x-none" sz="2900" b="1">
                  <a:solidFill>
                    <a:srgbClr val="F1ABAF">
                      <a:lumMod val="50000"/>
                    </a:srgbClr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8" name="Text Box 15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3090288" y="475623"/>
                <a:ext cx="10668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H</a:t>
                </a:r>
                <a:r>
                  <a:rPr lang="en-US" altLang="x-none" sz="2900" b="1" baseline="-25000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x-none" sz="2900" b="1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O</a:t>
                </a:r>
                <a:endParaRPr lang="en-US" altLang="x-none" sz="2900" b="1">
                  <a:solidFill>
                    <a:srgbClr val="660033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9" name="Text Box 16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4830184" y="475622"/>
                <a:ext cx="715963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C24EC5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O</a:t>
                </a:r>
                <a:r>
                  <a:rPr lang="en-US" altLang="x-none" sz="2900" b="1" baseline="-25000">
                    <a:solidFill>
                      <a:srgbClr val="C24EC5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</a:t>
                </a:r>
                <a:endParaRPr lang="en-US" altLang="x-none" sz="2900" b="1" baseline="-25000">
                  <a:solidFill>
                    <a:srgbClr val="C24EC5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0" name="Text Box 17"/>
              <p:cNvSpPr txBox="1"/>
              <p:nvPr>
                <p:custDataLst>
                  <p:tags r:id="rId19"/>
                </p:custDataLst>
              </p:nvPr>
            </p:nvSpPr>
            <p:spPr>
              <a:xfrm>
                <a:off x="4675964" y="1263672"/>
                <a:ext cx="6858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x-none" sz="2400" b="1">
                    <a:solidFill>
                      <a:srgbClr val="C24EC5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H</a:t>
                </a:r>
                <a:r>
                  <a:rPr lang="en-US" altLang="x-none" sz="2400" b="1" baseline="30000">
                    <a:solidFill>
                      <a:srgbClr val="C24EC5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+</a:t>
                </a:r>
                <a:endParaRPr lang="en-US" altLang="x-none" sz="2400" b="1" baseline="30000">
                  <a:solidFill>
                    <a:srgbClr val="C24EC5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1" name="Text Box 19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7836116" y="1875987"/>
                <a:ext cx="14478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080808"/>
                    </a:solidFill>
                    <a:latin typeface="微软雅黑" panose="020b0503020204020204" charset="-122"/>
                  </a:rPr>
                  <a:t>多种酶</a:t>
                </a:r>
                <a:endParaRPr lang="zh-CN" altLang="en-US" sz="2400" b="1">
                  <a:solidFill>
                    <a:srgbClr val="080808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22" name="Text Box 20"/>
              <p:cNvSpPr txBox="1"/>
              <p:nvPr>
                <p:custDataLst>
                  <p:tags r:id="rId21"/>
                </p:custDataLst>
              </p:nvPr>
            </p:nvSpPr>
            <p:spPr>
              <a:xfrm>
                <a:off x="5463640" y="2863015"/>
                <a:ext cx="6858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080808"/>
                    </a:solidFill>
                    <a:latin typeface="微软雅黑" panose="020b0503020204020204" charset="-122"/>
                  </a:rPr>
                  <a:t>酶</a:t>
                </a:r>
                <a:endParaRPr lang="zh-CN" altLang="en-US" sz="2400" b="1">
                  <a:solidFill>
                    <a:srgbClr val="080808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23" name="AutoShape 21"/>
              <p:cNvSpPr/>
              <p:nvPr>
                <p:custDataLst>
                  <p:tags r:id="rId22"/>
                </p:custDataLst>
              </p:nvPr>
            </p:nvSpPr>
            <p:spPr>
              <a:xfrm>
                <a:off x="8604274" y="3266088"/>
                <a:ext cx="1113774" cy="117109"/>
              </a:xfrm>
              <a:prstGeom prst="rightArrow">
                <a:avLst>
                  <a:gd name="adj1" fmla="val 50000"/>
                  <a:gd name="adj2" fmla="val 199351"/>
                </a:avLst>
              </a:pr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24" name="Text Box 22"/>
              <p:cNvSpPr txBox="1"/>
              <p:nvPr>
                <p:custDataLst>
                  <p:tags r:id="rId23"/>
                </p:custDataLst>
              </p:nvPr>
            </p:nvSpPr>
            <p:spPr>
              <a:xfrm>
                <a:off x="9718048" y="3040479"/>
                <a:ext cx="1492251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(CH</a:t>
                </a:r>
                <a:r>
                  <a:rPr lang="en-US" altLang="x-none" sz="2900" b="1" baseline="-25000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x-none" sz="2900" b="1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O)</a:t>
                </a:r>
                <a:endParaRPr lang="en-US" altLang="x-none" sz="2900" b="1">
                  <a:solidFill>
                    <a:srgbClr val="660033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5" name="Text Box 23"/>
              <p:cNvSpPr txBox="1"/>
              <p:nvPr>
                <p:custDataLst>
                  <p:tags r:id="rId24"/>
                </p:custDataLst>
              </p:nvPr>
            </p:nvSpPr>
            <p:spPr>
              <a:xfrm>
                <a:off x="10464173" y="1232894"/>
                <a:ext cx="10668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0033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CO</a:t>
                </a:r>
                <a:r>
                  <a:rPr lang="en-US" altLang="x-none" sz="2900" b="1" baseline="-25000">
                    <a:solidFill>
                      <a:srgbClr val="0033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</a:t>
                </a:r>
                <a:endParaRPr lang="en-US" altLang="x-none" sz="2900" b="1" baseline="-25000">
                  <a:solidFill>
                    <a:srgbClr val="0033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6" name="AutoShape 24"/>
              <p:cNvSpPr/>
              <p:nvPr>
                <p:custDataLst>
                  <p:tags r:id="rId25"/>
                </p:custDataLst>
              </p:nvPr>
            </p:nvSpPr>
            <p:spPr>
              <a:xfrm>
                <a:off x="9322016" y="1480559"/>
                <a:ext cx="1066799" cy="118908"/>
              </a:xfrm>
              <a:prstGeom prst="leftArrow">
                <a:avLst>
                  <a:gd name="adj1" fmla="val 50000"/>
                  <a:gd name="adj2" fmla="val 112500"/>
                </a:avLst>
              </a:pr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27" name="Text Box 25"/>
              <p:cNvSpPr txBox="1"/>
              <p:nvPr>
                <p:custDataLst>
                  <p:tags r:id="rId26"/>
                </p:custDataLst>
              </p:nvPr>
            </p:nvSpPr>
            <p:spPr>
              <a:xfrm>
                <a:off x="2357665" y="1686634"/>
                <a:ext cx="8382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45469"/>
                    </a:solidFill>
                    <a:latin typeface="微软雅黑" panose="020b0503020204020204" charset="-122"/>
                  </a:rPr>
                  <a:t>吸收</a:t>
                </a:r>
                <a:endParaRPr lang="zh-CN" altLang="en-US" sz="2400" b="1">
                  <a:solidFill>
                    <a:srgbClr val="445469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28" name="Text Box 26"/>
              <p:cNvSpPr txBox="1"/>
              <p:nvPr>
                <p:custDataLst>
                  <p:tags r:id="rId27"/>
                </p:custDataLst>
              </p:nvPr>
            </p:nvSpPr>
            <p:spPr>
              <a:xfrm>
                <a:off x="3828864" y="1012467"/>
                <a:ext cx="883419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45469"/>
                    </a:solidFill>
                    <a:latin typeface="微软雅黑" panose="020b0503020204020204" charset="-122"/>
                  </a:rPr>
                  <a:t>光解</a:t>
                </a:r>
                <a:endParaRPr lang="zh-CN" altLang="en-US" sz="2400" b="1">
                  <a:solidFill>
                    <a:srgbClr val="445469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29" name="Text Box 28"/>
              <p:cNvSpPr txBox="1"/>
              <p:nvPr>
                <p:custDataLst>
                  <p:tags r:id="rId28"/>
                </p:custDataLst>
              </p:nvPr>
            </p:nvSpPr>
            <p:spPr>
              <a:xfrm>
                <a:off x="9465088" y="1056135"/>
                <a:ext cx="8382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45469"/>
                    </a:solidFill>
                    <a:latin typeface="微软雅黑" panose="020b0503020204020204" charset="-122"/>
                  </a:rPr>
                  <a:t>固定</a:t>
                </a:r>
                <a:endParaRPr lang="zh-CN" altLang="en-US" sz="2400" b="1">
                  <a:solidFill>
                    <a:srgbClr val="445469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30" name="Text Box 29"/>
              <p:cNvSpPr txBox="1"/>
              <p:nvPr>
                <p:custDataLst>
                  <p:tags r:id="rId29"/>
                </p:custDataLst>
              </p:nvPr>
            </p:nvSpPr>
            <p:spPr>
              <a:xfrm>
                <a:off x="7217873" y="1777225"/>
                <a:ext cx="573087" cy="82863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45469"/>
                    </a:solidFill>
                    <a:latin typeface="微软雅黑" panose="020b0503020204020204" charset="-122"/>
                  </a:rPr>
                  <a:t>还原</a:t>
                </a:r>
                <a:endParaRPr lang="zh-CN" altLang="en-US" sz="2400" b="1">
                  <a:solidFill>
                    <a:srgbClr val="445469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31" name="TextBox 30"/>
              <p:cNvSpPr txBox="1"/>
              <p:nvPr>
                <p:custDataLst>
                  <p:tags r:id="rId30"/>
                </p:custDataLst>
              </p:nvPr>
            </p:nvSpPr>
            <p:spPr>
              <a:xfrm>
                <a:off x="5181612" y="2040869"/>
                <a:ext cx="1494429" cy="5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2900" b="1">
                    <a:solidFill>
                      <a:srgbClr val="080808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NADP</a:t>
                </a:r>
                <a:r>
                  <a:rPr lang="en-US" altLang="zh-CN" sz="2900" b="1" baseline="30000">
                    <a:solidFill>
                      <a:srgbClr val="080808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+</a:t>
                </a:r>
                <a:endParaRPr lang="zh-CN" altLang="en-US" sz="2900" b="1" baseline="30000">
                  <a:solidFill>
                    <a:srgbClr val="080808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32" name="AutoShape 11"/>
              <p:cNvSpPr/>
              <p:nvPr>
                <p:custDataLst>
                  <p:tags r:id="rId31"/>
                </p:custDataLst>
              </p:nvPr>
            </p:nvSpPr>
            <p:spPr>
              <a:xfrm rot="16200000">
                <a:off x="4901489" y="1519942"/>
                <a:ext cx="863307" cy="946792"/>
              </a:xfrm>
              <a:custGeom>
                <a:cxnLst>
                  <a:cxn ang="0">
                    <a:pos x="15020113" y="466249"/>
                  </a:cxn>
                  <a:cxn ang="0">
                    <a:pos x="1739829" y="38665463"/>
                  </a:cxn>
                  <a:cxn ang="0">
                    <a:pos x="14930507" y="4296886"/>
                  </a:cxn>
                  <a:cxn ang="0">
                    <a:pos x="29818751" y="49080025"/>
                  </a:cxn>
                  <a:cxn ang="0">
                    <a:pos x="27004856" y="71761423"/>
                  </a:cxn>
                  <a:cxn ang="0">
                    <a:pos x="22524615" y="57522585"/>
                  </a:cxn>
                </a:cxnLst>
                <a:rect l="0" t="0" r="0" b="0"/>
                <a:pathLst>
                  <a:path w="21600" h="21600">
                    <a:moveTo>
                      <a:pt x="20731" y="8529"/>
                    </a:moveTo>
                    <a:cubicBezTo>
                      <a:pt x="19672" y="3896"/>
                      <a:pt x="15551" y="612"/>
                      <a:pt x="10800" y="612"/>
                    </a:cubicBezTo>
                    <a:cubicBezTo>
                      <a:pt x="6929" y="611"/>
                      <a:pt x="3392" y="2805"/>
                      <a:pt x="1672" y="6273"/>
                    </a:cubicBezTo>
                    <a:lnTo>
                      <a:pt x="1124" y="6001"/>
                    </a:lnTo>
                    <a:cubicBezTo>
                      <a:pt x="2947" y="2325"/>
                      <a:pt x="6696" y="-1"/>
                      <a:pt x="10800" y="0"/>
                    </a:cubicBezTo>
                    <a:cubicBezTo>
                      <a:pt x="15837" y="0"/>
                      <a:pt x="20205" y="3482"/>
                      <a:pt x="21328" y="8392"/>
                    </a:cubicBezTo>
                    <a:lnTo>
                      <a:pt x="23960" y="7790"/>
                    </a:lnTo>
                    <a:lnTo>
                      <a:pt x="21699" y="11390"/>
                    </a:lnTo>
                    <a:lnTo>
                      <a:pt x="18099" y="9130"/>
                    </a:lnTo>
                    <a:lnTo>
                      <a:pt x="20731" y="8529"/>
                    </a:lnTo>
                    <a:close/>
                  </a:path>
                </a:pathLst>
              </a:custGeom>
              <a:solidFill>
                <a:schemeClr val="tx1">
                  <a:lumMod val="60000"/>
                  <a:lumOff val="40000"/>
                </a:schemeClr>
              </a:solidFill>
              <a:ln w="9525" cap="flat" cmpd="sng">
                <a:solidFill>
                  <a:schemeClr val="accent6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33" name="AutoShape 36"/>
              <p:cNvSpPr/>
              <p:nvPr>
                <p:custDataLst>
                  <p:tags r:id="rId32"/>
                </p:custDataLst>
              </p:nvPr>
            </p:nvSpPr>
            <p:spPr>
              <a:xfrm rot="17286268" flipH="1" flipV="1">
                <a:off x="6285433" y="1498918"/>
                <a:ext cx="741801" cy="950930"/>
              </a:xfrm>
              <a:custGeom>
                <a:cxnLst>
                  <a:cxn ang="0">
                    <a:pos x="11223096" y="361033"/>
                  </a:cxn>
                  <a:cxn ang="0">
                    <a:pos x="454237" y="29068672"/>
                  </a:cxn>
                  <a:cxn ang="0">
                    <a:pos x="11348791" y="1831883"/>
                  </a:cxn>
                  <a:cxn ang="0">
                    <a:pos x="29818751" y="19001831"/>
                  </a:cxn>
                  <a:cxn ang="0">
                    <a:pos x="27004856" y="27783178"/>
                  </a:cxn>
                  <a:cxn ang="0">
                    <a:pos x="22524615" y="22270485"/>
                  </a:cxn>
                </a:cxnLst>
                <a:rect l="0" t="0" r="0" b="0"/>
                <a:pathLst>
                  <a:path w="21600" h="21600">
                    <a:moveTo>
                      <a:pt x="20731" y="8529"/>
                    </a:moveTo>
                    <a:cubicBezTo>
                      <a:pt x="19672" y="3896"/>
                      <a:pt x="15551" y="612"/>
                      <a:pt x="10800" y="612"/>
                    </a:cubicBezTo>
                    <a:cubicBezTo>
                      <a:pt x="5173" y="612"/>
                      <a:pt x="612" y="5173"/>
                      <a:pt x="612" y="10800"/>
                    </a:cubicBezTo>
                    <a:cubicBezTo>
                      <a:pt x="611" y="11162"/>
                      <a:pt x="631" y="11524"/>
                      <a:pt x="669" y="11885"/>
                    </a:cubicBezTo>
                    <a:lnTo>
                      <a:pt x="61" y="11950"/>
                    </a:lnTo>
                    <a:cubicBezTo>
                      <a:pt x="20" y="11568"/>
                      <a:pt x="0" y="11184"/>
                      <a:pt x="0" y="10800"/>
                    </a:cubicBezTo>
                    <a:cubicBezTo>
                      <a:pt x="0" y="4835"/>
                      <a:pt x="4835" y="0"/>
                      <a:pt x="10800" y="0"/>
                    </a:cubicBezTo>
                    <a:cubicBezTo>
                      <a:pt x="15837" y="-1"/>
                      <a:pt x="20205" y="3482"/>
                      <a:pt x="21328" y="8392"/>
                    </a:cubicBezTo>
                    <a:lnTo>
                      <a:pt x="23960" y="7790"/>
                    </a:lnTo>
                    <a:lnTo>
                      <a:pt x="21699" y="11390"/>
                    </a:lnTo>
                    <a:lnTo>
                      <a:pt x="18099" y="9130"/>
                    </a:lnTo>
                    <a:lnTo>
                      <a:pt x="20731" y="8529"/>
                    </a:ln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34" name="TextBox 33"/>
              <p:cNvSpPr txBox="1"/>
              <p:nvPr>
                <p:custDataLst>
                  <p:tags r:id="rId33"/>
                </p:custDataLst>
              </p:nvPr>
            </p:nvSpPr>
            <p:spPr>
              <a:xfrm>
                <a:off x="5311237" y="1337857"/>
                <a:ext cx="1555827" cy="5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zh-CN" sz="2900" b="1">
                    <a:solidFill>
                      <a:srgbClr val="F1ABAF">
                        <a:lumMod val="50000"/>
                      </a:srgbClr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NADPH</a:t>
                </a:r>
                <a:endParaRPr lang="zh-CN" altLang="en-US" sz="2900" b="1">
                  <a:solidFill>
                    <a:srgbClr val="F1ABAF">
                      <a:lumMod val="50000"/>
                    </a:srgbClr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35" name="直接箭头连接符 34"/>
              <p:cNvCxnSpPr/>
              <p:nvPr>
                <p:custDataLst>
                  <p:tags r:id="rId34"/>
                </p:custDataLst>
              </p:nvPr>
            </p:nvCxnSpPr>
            <p:spPr bwMode="auto">
              <a:xfrm>
                <a:off x="4358296" y="1540013"/>
                <a:ext cx="550344" cy="216065"/>
              </a:xfrm>
              <a:prstGeom prst="straightConnector1">
                <a:avLst/>
              </a:prstGeom>
              <a:solidFill>
                <a:schemeClr val="accent1"/>
              </a:solidFill>
              <a:ln w="38100" cap="flat" cmpd="sng" algn="ctr">
                <a:solidFill>
                  <a:srgbClr val="0E6254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37" name="AutoShape 5"/>
            <p:cNvSpPr/>
            <p:nvPr>
              <p:custDataLst>
                <p:tags r:id="rId35"/>
              </p:custDataLst>
            </p:nvPr>
          </p:nvSpPr>
          <p:spPr>
            <a:xfrm rot="-21324412" flipV="1">
              <a:off x="3414553" y="-325126"/>
              <a:ext cx="1472162" cy="1905000"/>
            </a:xfrm>
            <a:custGeom>
              <a:cxnLst>
                <a:cxn ang="0">
                  <a:pos x="28777409" y="93310"/>
                </a:cxn>
                <a:cxn ang="0">
                  <a:pos x="3981821" y="45510621"/>
                </a:cxn>
                <a:cxn ang="0">
                  <a:pos x="28830590" y="3157979"/>
                </a:cxn>
                <a:cxn ang="0">
                  <a:pos x="61811010" y="26243846"/>
                </a:cxn>
                <a:cxn ang="0">
                  <a:pos x="59500881" y="57457976"/>
                </a:cxn>
                <a:cxn ang="0">
                  <a:pos x="48261001" y="51033190"/>
                </a:cxn>
              </a:cxnLst>
              <a:rect l="0" t="0" r="0" b="0"/>
              <a:pathLst>
                <a:path w="21600" h="21600">
                  <a:moveTo>
                    <a:pt x="19490" y="5076"/>
                  </a:moveTo>
                  <a:cubicBezTo>
                    <a:pt x="17565" y="2153"/>
                    <a:pt x="14299" y="394"/>
                    <a:pt x="10800" y="394"/>
                  </a:cubicBezTo>
                  <a:cubicBezTo>
                    <a:pt x="6940" y="393"/>
                    <a:pt x="3398" y="2529"/>
                    <a:pt x="1596" y="5943"/>
                  </a:cubicBezTo>
                  <a:lnTo>
                    <a:pt x="1248" y="5759"/>
                  </a:lnTo>
                  <a:cubicBezTo>
                    <a:pt x="3118" y="2216"/>
                    <a:pt x="6794" y="-1"/>
                    <a:pt x="10800" y="0"/>
                  </a:cubicBezTo>
                  <a:cubicBezTo>
                    <a:pt x="14432" y="0"/>
                    <a:pt x="17821" y="1826"/>
                    <a:pt x="19819" y="4859"/>
                  </a:cubicBezTo>
                  <a:lnTo>
                    <a:pt x="22074" y="3374"/>
                  </a:lnTo>
                  <a:lnTo>
                    <a:pt x="21249" y="7387"/>
                  </a:lnTo>
                  <a:lnTo>
                    <a:pt x="17235" y="6561"/>
                  </a:lnTo>
                  <a:lnTo>
                    <a:pt x="19490" y="5076"/>
                  </a:ln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 w="9525" cap="flat" cmpd="sng">
              <a:solidFill>
                <a:schemeClr val="accent6">
                  <a:lumMod val="5000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98525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>
                <a:solidFill>
                  <a:srgbClr val="445469"/>
                </a:solidFill>
                <a:ea typeface="黑体" panose="02010609060101010101" charset="-122"/>
              </a:endParaRPr>
            </a:p>
          </p:txBody>
        </p:sp>
      </p:grpSp>
      <p:graphicFrame>
        <p:nvGraphicFramePr>
          <p:cNvPr id="39" name="表格 38" title=""/>
          <p:cNvGraphicFramePr>
            <a:graphicFrameLocks noGrp="1"/>
          </p:cNvGraphicFramePr>
          <p:nvPr>
            <p:custDataLst>
              <p:tags r:id="rId36"/>
            </p:custDataLst>
          </p:nvPr>
        </p:nvGraphicFramePr>
        <p:xfrm>
          <a:off x="1276372" y="4115963"/>
          <a:ext cx="9354820" cy="2834640"/>
        </p:xfrm>
        <a:graphic>
          <a:graphicData uri="http://schemas.openxmlformats.org/drawingml/2006/table">
            <a:tbl>
              <a:tblPr/>
              <a:tblGrid>
                <a:gridCol w="2508885"/>
                <a:gridCol w="2681605"/>
                <a:gridCol w="1102995"/>
                <a:gridCol w="1102995"/>
                <a:gridCol w="1958340"/>
              </a:tblGrid>
              <a:tr h="944880"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CO</a:t>
                      </a:r>
                      <a:r>
                        <a:rPr lang="en-US" altLang="zh-CN" sz="2800" b="1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2</a:t>
                      </a:r>
                      <a:r>
                        <a:rPr lang="zh-CN" altLang="en-US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浓度不变</a:t>
                      </a:r>
                      <a:endParaRPr lang="zh-CN" altLang="en-US" sz="2800" b="1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Bef>
                          <a:spcPct val="50000"/>
                        </a:spcBef>
                        <a:buFont typeface="Wingdings 2" panose="05020102010507070707" pitchFamily="18" charset="2"/>
                      </a:pPr>
                      <a:r>
                        <a:rPr kumimoji="1"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NADPH</a:t>
                      </a:r>
                      <a:r>
                        <a:rPr kumimoji="0" lang="zh-CN" altLang="en-US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、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ATP</a:t>
                      </a:r>
                      <a:endParaRPr lang="en-US" altLang="zh-CN" sz="2800" b="1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 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C</a:t>
                      </a:r>
                      <a:r>
                        <a:rPr lang="en-US" altLang="zh-CN" sz="2800" b="1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3</a:t>
                      </a:r>
                      <a:endParaRPr lang="en-US" altLang="zh-CN" sz="2800" b="1" baseline="-25000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C</a:t>
                      </a:r>
                      <a:r>
                        <a:rPr lang="en-US" altLang="zh-CN" sz="2800" b="1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5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 </a:t>
                      </a:r>
                      <a:endParaRPr lang="en-US" altLang="zh-CN" sz="2800" b="1" baseline="-25000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（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CH</a:t>
                      </a:r>
                      <a:r>
                        <a:rPr lang="en-US" altLang="zh-CN" sz="2800" b="1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2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O</a:t>
                      </a:r>
                      <a:r>
                        <a:rPr lang="zh-CN" altLang="en-US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）</a:t>
                      </a:r>
                      <a:endParaRPr lang="zh-CN" altLang="en-US" sz="2800" b="1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880"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光照减弱</a:t>
                      </a:r>
                      <a:endParaRPr lang="zh-CN" altLang="zh-CN" sz="2800" b="1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减少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增加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减少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减少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880"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光照增强</a:t>
                      </a:r>
                      <a:endParaRPr lang="zh-CN" altLang="zh-CN" sz="2800" b="1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增加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减少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增加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增加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矩形 5" title=""/>
          <p:cNvSpPr/>
          <p:nvPr>
            <p:custDataLst>
              <p:tags r:id="rId37"/>
            </p:custDataLst>
          </p:nvPr>
        </p:nvSpPr>
        <p:spPr bwMode="auto">
          <a:xfrm>
            <a:off x="4344449" y="5113044"/>
            <a:ext cx="1479423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1" name="矩形 40" title=""/>
          <p:cNvSpPr/>
          <p:nvPr>
            <p:custDataLst>
              <p:tags r:id="rId38"/>
            </p:custDataLst>
          </p:nvPr>
        </p:nvSpPr>
        <p:spPr bwMode="auto">
          <a:xfrm>
            <a:off x="4466687" y="6074797"/>
            <a:ext cx="1479423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2" name="矩形 41" title=""/>
          <p:cNvSpPr/>
          <p:nvPr>
            <p:custDataLst>
              <p:tags r:id="rId39"/>
            </p:custDataLst>
          </p:nvPr>
        </p:nvSpPr>
        <p:spPr bwMode="auto">
          <a:xfrm>
            <a:off x="6602585" y="5113703"/>
            <a:ext cx="861315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3" name="矩形 42" title=""/>
          <p:cNvSpPr/>
          <p:nvPr>
            <p:custDataLst>
              <p:tags r:id="rId40"/>
            </p:custDataLst>
          </p:nvPr>
        </p:nvSpPr>
        <p:spPr bwMode="auto">
          <a:xfrm>
            <a:off x="6668263" y="6092069"/>
            <a:ext cx="861315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4" name="矩形 43" title=""/>
          <p:cNvSpPr/>
          <p:nvPr>
            <p:custDataLst>
              <p:tags r:id="rId41"/>
            </p:custDataLst>
          </p:nvPr>
        </p:nvSpPr>
        <p:spPr bwMode="auto">
          <a:xfrm>
            <a:off x="7713673" y="5114338"/>
            <a:ext cx="765654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5" name="矩形 44" title=""/>
          <p:cNvSpPr/>
          <p:nvPr>
            <p:custDataLst>
              <p:tags r:id="rId42"/>
            </p:custDataLst>
          </p:nvPr>
        </p:nvSpPr>
        <p:spPr bwMode="auto">
          <a:xfrm>
            <a:off x="7714308" y="6058213"/>
            <a:ext cx="765654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6" name="矩形 45" title=""/>
          <p:cNvSpPr/>
          <p:nvPr>
            <p:custDataLst>
              <p:tags r:id="rId43"/>
            </p:custDataLst>
          </p:nvPr>
        </p:nvSpPr>
        <p:spPr bwMode="auto">
          <a:xfrm>
            <a:off x="8864845" y="5098695"/>
            <a:ext cx="1479423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7" name="矩形 46" title=""/>
          <p:cNvSpPr/>
          <p:nvPr>
            <p:custDataLst>
              <p:tags r:id="rId44"/>
            </p:custDataLst>
          </p:nvPr>
        </p:nvSpPr>
        <p:spPr bwMode="auto">
          <a:xfrm>
            <a:off x="8864845" y="6092069"/>
            <a:ext cx="1479423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75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  <p:cond evt="onBegin" delay="0">
                          <p:tn val="64"/>
                        </p:cond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  <p:cond evt="onBegin" delay="0">
                          <p:tn val="69"/>
                        </p:cond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1" grpId="0"/>
      <p:bldP spid="41" grpId="1"/>
      <p:bldP spid="42" grpId="0"/>
      <p:bldP spid="42" grpId="1"/>
      <p:bldP spid="43" grpId="0"/>
      <p:bldP spid="43" grpId="1"/>
      <p:bldP spid="44" grpId="0"/>
      <p:bldP spid="44" grpId="1"/>
      <p:bldP spid="45" grpId="0"/>
      <p:bldP spid="45" grpId="1"/>
      <p:bldP spid="46" grpId="0"/>
      <p:bldP spid="46" grpId="1"/>
      <p:bldP spid="47" grpId="0"/>
      <p:bldP spid="4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 title=""/>
          <p:cNvGrpSpPr/>
          <p:nvPr>
            <p:custDataLst>
              <p:tags r:id="rId4"/>
            </p:custDataLst>
          </p:nvPr>
        </p:nvGrpSpPr>
        <p:grpSpPr>
          <a:xfrm>
            <a:off x="1007537" y="4578"/>
            <a:ext cx="10479954" cy="4074756"/>
            <a:chOff x="1047713" y="-325126"/>
            <a:chExt cx="10483260" cy="4074567"/>
          </a:xfrm>
        </p:grpSpPr>
        <p:grpSp>
          <p:nvGrpSpPr>
            <p:cNvPr id="2" name="组合 1"/>
            <p:cNvGrpSpPr/>
            <p:nvPr>
              <p:custDataLst>
                <p:tags r:id="rId5"/>
              </p:custDataLst>
            </p:nvPr>
          </p:nvGrpSpPr>
          <p:grpSpPr>
            <a:xfrm>
              <a:off x="1047713" y="475622"/>
              <a:ext cx="10483260" cy="3273819"/>
              <a:chOff x="1047713" y="475622"/>
              <a:chExt cx="10483260" cy="3273819"/>
            </a:xfrm>
          </p:grpSpPr>
          <p:sp>
            <p:nvSpPr>
              <p:cNvPr id="7" name="Oval 2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>
                <a:off x="3340315" y="1564479"/>
                <a:ext cx="1599000" cy="1476000"/>
              </a:xfrm>
              <a:prstGeom prst="ellipse">
                <a:avLst/>
              </a:prstGeom>
              <a:solidFill>
                <a:srgbClr val="B0FE6A"/>
              </a:solidFill>
              <a:ln w="9525" cap="flat" cmpd="sng">
                <a:solidFill>
                  <a:srgbClr val="0E6254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lIns="91387" tIns="45693" rIns="91387" bIns="45693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900" b="1">
                    <a:solidFill>
                      <a:srgbClr val="080808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叶绿体</a:t>
                </a:r>
                <a:endParaRPr lang="en-US" altLang="zh-CN" sz="2900" b="1">
                  <a:solidFill>
                    <a:srgbClr val="080808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ctr"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900" b="1">
                    <a:solidFill>
                      <a:srgbClr val="080808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中的色素</a:t>
                </a:r>
                <a:endParaRPr lang="zh-CN" altLang="en-US" sz="2900" b="1">
                  <a:solidFill>
                    <a:srgbClr val="080808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8" name="AutoShape 3"/>
              <p:cNvSpPr/>
              <p:nvPr>
                <p:custDataLst>
                  <p:tags r:id="rId7"/>
                </p:custDataLst>
              </p:nvPr>
            </p:nvSpPr>
            <p:spPr>
              <a:xfrm>
                <a:off x="1047713" y="1599467"/>
                <a:ext cx="1219200" cy="1143000"/>
              </a:xfrm>
              <a:prstGeom prst="cloud">
                <a:avLst/>
              </a:prstGeom>
              <a:solidFill>
                <a:schemeClr val="bg1">
                  <a:lumMod val="75000"/>
                </a:schemeClr>
              </a:solidFill>
              <a:ln w="9525" cap="flat" cmpd="sng">
                <a:noFill/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lIns="91387" tIns="45693" rIns="91387" bIns="45693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900" b="1">
                    <a:solidFill>
                      <a:srgbClr val="C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可见光</a:t>
                </a:r>
                <a:endParaRPr lang="zh-CN" altLang="en-US" sz="29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9" name="AutoShape 4"/>
              <p:cNvSpPr/>
              <p:nvPr>
                <p:custDataLst>
                  <p:tags r:id="rId8"/>
                </p:custDataLst>
              </p:nvPr>
            </p:nvSpPr>
            <p:spPr>
              <a:xfrm>
                <a:off x="2349714" y="2053346"/>
                <a:ext cx="1030459" cy="299736"/>
              </a:xfrm>
              <a:custGeom>
                <a:gdLst>
                  <a:gd name="txL" fmla="*/ 3375 w 21600"/>
                  <a:gd name="txT" fmla="*/ 5400 h 21600"/>
                  <a:gd name="txR" fmla="*/ 18900 w 21600"/>
                  <a:gd name="txB" fmla="*/ 16200 h 21600"/>
                </a:gdLst>
                <a:cxnLst>
                  <a:cxn ang="17694720">
                    <a:pos x="24395113" y="0"/>
                  </a:cxn>
                  <a:cxn ang="11796480">
                    <a:pos x="0" y="2150533"/>
                  </a:cxn>
                  <a:cxn ang="5898240">
                    <a:pos x="24395113" y="4301067"/>
                  </a:cxn>
                  <a:cxn ang="0">
                    <a:pos x="32526815" y="2150533"/>
                  </a:cxn>
                </a:cxnLst>
                <a:rect l="txL" t="txT" r="txR" b="txB"/>
                <a:pathLst>
                  <a:path w="21600" h="21600">
                    <a:moveTo>
                      <a:pt x="16200" y="0"/>
                    </a:moveTo>
                    <a:lnTo>
                      <a:pt x="16200" y="5400"/>
                    </a:lnTo>
                    <a:lnTo>
                      <a:pt x="3375" y="5400"/>
                    </a:lnTo>
                    <a:lnTo>
                      <a:pt x="3375" y="16200"/>
                    </a:lnTo>
                    <a:lnTo>
                      <a:pt x="16200" y="16200"/>
                    </a:lnTo>
                    <a:lnTo>
                      <a:pt x="16200" y="21600"/>
                    </a:lnTo>
                    <a:lnTo>
                      <a:pt x="21600" y="10800"/>
                    </a:lnTo>
                    <a:close/>
                  </a:path>
                  <a:path w="21600" h="21600">
                    <a:moveTo>
                      <a:pt x="1350" y="5400"/>
                    </a:moveTo>
                    <a:lnTo>
                      <a:pt x="1350" y="16200"/>
                    </a:lnTo>
                    <a:lnTo>
                      <a:pt x="2700" y="16200"/>
                    </a:lnTo>
                    <a:lnTo>
                      <a:pt x="2700" y="5400"/>
                    </a:lnTo>
                    <a:close/>
                  </a:path>
                  <a:path w="21600" h="21600">
                    <a:moveTo>
                      <a:pt x="0" y="5400"/>
                    </a:moveTo>
                    <a:lnTo>
                      <a:pt x="0" y="16200"/>
                    </a:lnTo>
                    <a:lnTo>
                      <a:pt x="675" y="16200"/>
                    </a:lnTo>
                    <a:lnTo>
                      <a:pt x="675" y="540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lIns="91387" tIns="45693" rIns="91387" bIns="45693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>
                  <a:solidFill>
                    <a:srgbClr val="FCC725"/>
                  </a:solidFill>
                  <a:latin typeface="Tahoma" panose="020b0604030504040204" pitchFamily="2" charset="0"/>
                  <a:ea typeface="黑体" panose="02010609060101010101" charset="-122"/>
                </a:endParaRPr>
              </a:p>
            </p:txBody>
          </p:sp>
          <p:sp>
            <p:nvSpPr>
              <p:cNvPr id="10" name="AutoShape 7"/>
              <p:cNvSpPr/>
              <p:nvPr>
                <p:custDataLst>
                  <p:tags r:id="rId9"/>
                </p:custDataLst>
              </p:nvPr>
            </p:nvSpPr>
            <p:spPr>
              <a:xfrm flipV="1">
                <a:off x="7065700" y="1027967"/>
                <a:ext cx="2564591" cy="2286000"/>
              </a:xfrm>
              <a:custGeom>
                <a:cxnLst>
                  <a:cxn ang="0">
                    <a:pos x="18657034" y="60136516"/>
                  </a:cxn>
                  <a:cxn ang="0">
                    <a:pos x="113267844" y="238832409"/>
                  </a:cxn>
                  <a:cxn ang="0">
                    <a:pos x="20950935" y="61312641"/>
                  </a:cxn>
                  <a:cxn ang="0">
                    <a:pos x="269559039" y="23913463"/>
                  </a:cxn>
                  <a:cxn ang="0">
                    <a:pos x="265085932" y="68156245"/>
                  </a:cxn>
                  <a:cxn ang="0">
                    <a:pos x="214760253" y="64224750"/>
                  </a:cxn>
                </a:cxnLst>
                <a:rect l="0" t="0" r="0" b="0"/>
                <a:pathLst>
                  <a:path w="21600" h="21600">
                    <a:moveTo>
                      <a:pt x="18922" y="4002"/>
                    </a:moveTo>
                    <a:cubicBezTo>
                      <a:pt x="16910" y="1597"/>
                      <a:pt x="13935" y="208"/>
                      <a:pt x="10800" y="208"/>
                    </a:cubicBezTo>
                    <a:cubicBezTo>
                      <a:pt x="4950" y="208"/>
                      <a:pt x="208" y="4950"/>
                      <a:pt x="208" y="10800"/>
                    </a:cubicBezTo>
                    <a:cubicBezTo>
                      <a:pt x="207" y="15919"/>
                      <a:pt x="3869" y="20306"/>
                      <a:pt x="8906" y="21221"/>
                    </a:cubicBezTo>
                    <a:lnTo>
                      <a:pt x="8869" y="21426"/>
                    </a:lnTo>
                    <a:cubicBezTo>
                      <a:pt x="3733" y="20492"/>
                      <a:pt x="0" y="16020"/>
                      <a:pt x="0" y="10800"/>
                    </a:cubicBezTo>
                    <a:cubicBezTo>
                      <a:pt x="0" y="4835"/>
                      <a:pt x="4835" y="0"/>
                      <a:pt x="10800" y="0"/>
                    </a:cubicBezTo>
                    <a:cubicBezTo>
                      <a:pt x="13997" y="-1"/>
                      <a:pt x="17030" y="1416"/>
                      <a:pt x="19082" y="3868"/>
                    </a:cubicBezTo>
                    <a:lnTo>
                      <a:pt x="21152" y="2135"/>
                    </a:lnTo>
                    <a:lnTo>
                      <a:pt x="20801" y="6085"/>
                    </a:lnTo>
                    <a:lnTo>
                      <a:pt x="16852" y="5734"/>
                    </a:lnTo>
                    <a:lnTo>
                      <a:pt x="18922" y="4002"/>
                    </a:ln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11" name="Text Box 8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9337316" y="2065325"/>
                <a:ext cx="9144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6600CC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C</a:t>
                </a:r>
                <a:r>
                  <a:rPr lang="en-US" altLang="x-none" sz="2900" b="1" baseline="-25000">
                    <a:solidFill>
                      <a:srgbClr val="6600CC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5</a:t>
                </a:r>
                <a:endParaRPr lang="en-US" altLang="x-none" sz="2900" b="1" baseline="-25000">
                  <a:solidFill>
                    <a:srgbClr val="6600CC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2" name="Text Box 9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8094361" y="709710"/>
                <a:ext cx="10668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6600CC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2C</a:t>
                </a:r>
                <a:r>
                  <a:rPr lang="en-US" altLang="x-none" sz="2900" b="1" baseline="-25000">
                    <a:solidFill>
                      <a:srgbClr val="6600CC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3</a:t>
                </a:r>
                <a:endParaRPr lang="en-US" altLang="x-none" sz="2900" b="1" baseline="-25000">
                  <a:solidFill>
                    <a:srgbClr val="6600CC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" name="AutoShape 10"/>
              <p:cNvSpPr/>
              <p:nvPr>
                <p:custDataLst>
                  <p:tags r:id="rId12"/>
                </p:custDataLst>
              </p:nvPr>
            </p:nvSpPr>
            <p:spPr>
              <a:xfrm rot="4741040" flipH="1">
                <a:off x="7500000" y="1496231"/>
                <a:ext cx="2441571" cy="1713701"/>
              </a:xfrm>
              <a:custGeom>
                <a:cxnLst>
                  <a:cxn ang="0">
                    <a:pos x="144718865" y="8277732"/>
                  </a:cxn>
                  <a:cxn ang="0">
                    <a:pos x="111136951" y="1333963"/>
                  </a:cxn>
                  <a:cxn ang="0">
                    <a:pos x="143757123" y="9403335"/>
                  </a:cxn>
                  <a:cxn ang="0">
                    <a:pos x="190534553" y="13030024"/>
                  </a:cxn>
                  <a:cxn ang="0">
                    <a:pos x="187190735" y="36582964"/>
                  </a:cxn>
                  <a:cxn ang="0">
                    <a:pos x="151640206" y="34373583"/>
                  </a:cxn>
                </a:cxnLst>
                <a:rect l="0" t="0" r="0" b="0"/>
                <a:pathLst>
                  <a:path w="21600" h="21600">
                    <a:moveTo>
                      <a:pt x="18949" y="4050"/>
                    </a:moveTo>
                    <a:cubicBezTo>
                      <a:pt x="17283" y="2038"/>
                      <a:pt x="14932" y="714"/>
                      <a:pt x="12348" y="331"/>
                    </a:cubicBezTo>
                    <a:lnTo>
                      <a:pt x="12380" y="116"/>
                    </a:lnTo>
                    <a:cubicBezTo>
                      <a:pt x="15017" y="506"/>
                      <a:pt x="17417" y="1857"/>
                      <a:pt x="19117" y="3911"/>
                    </a:cubicBezTo>
                    <a:lnTo>
                      <a:pt x="21197" y="2188"/>
                    </a:lnTo>
                    <a:lnTo>
                      <a:pt x="20825" y="6143"/>
                    </a:lnTo>
                    <a:lnTo>
                      <a:pt x="16870" y="5772"/>
                    </a:lnTo>
                    <a:lnTo>
                      <a:pt x="18949" y="4050"/>
                    </a:ln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14" name="AutoShape 11"/>
              <p:cNvSpPr/>
              <p:nvPr>
                <p:custDataLst>
                  <p:tags r:id="rId13"/>
                </p:custDataLst>
              </p:nvPr>
            </p:nvSpPr>
            <p:spPr>
              <a:xfrm rot="16200000">
                <a:off x="4834546" y="2285083"/>
                <a:ext cx="762000" cy="1714500"/>
              </a:xfrm>
              <a:custGeom>
                <a:cxnLst>
                  <a:cxn ang="0">
                    <a:pos x="15020113" y="466249"/>
                  </a:cxn>
                  <a:cxn ang="0">
                    <a:pos x="1739829" y="38665463"/>
                  </a:cxn>
                  <a:cxn ang="0">
                    <a:pos x="14930507" y="4296886"/>
                  </a:cxn>
                  <a:cxn ang="0">
                    <a:pos x="29818751" y="49080025"/>
                  </a:cxn>
                  <a:cxn ang="0">
                    <a:pos x="27004856" y="71761423"/>
                  </a:cxn>
                  <a:cxn ang="0">
                    <a:pos x="22524615" y="57522585"/>
                  </a:cxn>
                </a:cxnLst>
                <a:rect l="0" t="0" r="0" b="0"/>
                <a:pathLst>
                  <a:path w="21600" h="21600">
                    <a:moveTo>
                      <a:pt x="20731" y="8529"/>
                    </a:moveTo>
                    <a:cubicBezTo>
                      <a:pt x="19672" y="3896"/>
                      <a:pt x="15551" y="612"/>
                      <a:pt x="10800" y="612"/>
                    </a:cubicBezTo>
                    <a:cubicBezTo>
                      <a:pt x="6929" y="611"/>
                      <a:pt x="3392" y="2805"/>
                      <a:pt x="1672" y="6273"/>
                    </a:cubicBezTo>
                    <a:lnTo>
                      <a:pt x="1124" y="6001"/>
                    </a:lnTo>
                    <a:cubicBezTo>
                      <a:pt x="2947" y="2325"/>
                      <a:pt x="6696" y="-1"/>
                      <a:pt x="10800" y="0"/>
                    </a:cubicBezTo>
                    <a:cubicBezTo>
                      <a:pt x="15837" y="0"/>
                      <a:pt x="20205" y="3482"/>
                      <a:pt x="21328" y="8392"/>
                    </a:cubicBezTo>
                    <a:lnTo>
                      <a:pt x="23960" y="7790"/>
                    </a:lnTo>
                    <a:lnTo>
                      <a:pt x="21699" y="11390"/>
                    </a:lnTo>
                    <a:lnTo>
                      <a:pt x="18099" y="9130"/>
                    </a:lnTo>
                    <a:lnTo>
                      <a:pt x="20731" y="8529"/>
                    </a:lnTo>
                    <a:close/>
                  </a:path>
                </a:pathLst>
              </a:custGeom>
              <a:solidFill>
                <a:schemeClr val="tx1">
                  <a:lumMod val="60000"/>
                  <a:lumOff val="40000"/>
                </a:schemeClr>
              </a:solidFill>
              <a:ln w="9525" cap="flat" cmpd="sng">
                <a:solidFill>
                  <a:schemeClr val="accent6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15" name="AutoShape 12"/>
              <p:cNvSpPr/>
              <p:nvPr>
                <p:custDataLst>
                  <p:tags r:id="rId14"/>
                </p:custDataLst>
              </p:nvPr>
            </p:nvSpPr>
            <p:spPr>
              <a:xfrm rot="16027969" flipH="1" flipV="1">
                <a:off x="5986087" y="2042220"/>
                <a:ext cx="815315" cy="2051446"/>
              </a:xfrm>
              <a:custGeom>
                <a:cxnLst>
                  <a:cxn ang="0">
                    <a:pos x="11223096" y="361033"/>
                  </a:cxn>
                  <a:cxn ang="0">
                    <a:pos x="454237" y="29068672"/>
                  </a:cxn>
                  <a:cxn ang="0">
                    <a:pos x="11348791" y="1831883"/>
                  </a:cxn>
                  <a:cxn ang="0">
                    <a:pos x="29818751" y="19001831"/>
                  </a:cxn>
                  <a:cxn ang="0">
                    <a:pos x="27004856" y="27783178"/>
                  </a:cxn>
                  <a:cxn ang="0">
                    <a:pos x="22524615" y="22270485"/>
                  </a:cxn>
                </a:cxnLst>
                <a:rect l="0" t="0" r="0" b="0"/>
                <a:pathLst>
                  <a:path w="21600" h="21600">
                    <a:moveTo>
                      <a:pt x="20731" y="8529"/>
                    </a:moveTo>
                    <a:cubicBezTo>
                      <a:pt x="19672" y="3896"/>
                      <a:pt x="15551" y="612"/>
                      <a:pt x="10800" y="612"/>
                    </a:cubicBezTo>
                    <a:cubicBezTo>
                      <a:pt x="5173" y="612"/>
                      <a:pt x="612" y="5173"/>
                      <a:pt x="612" y="10800"/>
                    </a:cubicBezTo>
                    <a:cubicBezTo>
                      <a:pt x="611" y="11162"/>
                      <a:pt x="631" y="11524"/>
                      <a:pt x="669" y="11885"/>
                    </a:cubicBezTo>
                    <a:lnTo>
                      <a:pt x="61" y="11950"/>
                    </a:lnTo>
                    <a:cubicBezTo>
                      <a:pt x="20" y="11568"/>
                      <a:pt x="0" y="11184"/>
                      <a:pt x="0" y="10800"/>
                    </a:cubicBezTo>
                    <a:cubicBezTo>
                      <a:pt x="0" y="4835"/>
                      <a:pt x="4835" y="0"/>
                      <a:pt x="10800" y="0"/>
                    </a:cubicBezTo>
                    <a:cubicBezTo>
                      <a:pt x="15837" y="-1"/>
                      <a:pt x="20205" y="3482"/>
                      <a:pt x="21328" y="8392"/>
                    </a:cubicBezTo>
                    <a:lnTo>
                      <a:pt x="23960" y="7790"/>
                    </a:lnTo>
                    <a:lnTo>
                      <a:pt x="21699" y="11390"/>
                    </a:lnTo>
                    <a:lnTo>
                      <a:pt x="18099" y="9130"/>
                    </a:lnTo>
                    <a:lnTo>
                      <a:pt x="20731" y="8529"/>
                    </a:ln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952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16" name="Text Box 13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4908640" y="3213526"/>
                <a:ext cx="1504951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080808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ADP+Pi</a:t>
                </a:r>
                <a:endParaRPr lang="en-US" altLang="x-none" sz="2900" b="1">
                  <a:solidFill>
                    <a:srgbClr val="080808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7" name="Text Box 14"/>
              <p:cNvSpPr txBox="1"/>
              <p:nvPr>
                <p:custDataLst>
                  <p:tags r:id="rId16"/>
                </p:custDataLst>
              </p:nvPr>
            </p:nvSpPr>
            <p:spPr>
              <a:xfrm>
                <a:off x="5311237" y="2480875"/>
                <a:ext cx="9906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F1ABAF">
                        <a:lumMod val="50000"/>
                      </a:srgbClr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ATP</a:t>
                </a:r>
                <a:endParaRPr lang="en-US" altLang="x-none" sz="2900" b="1">
                  <a:solidFill>
                    <a:srgbClr val="F1ABAF">
                      <a:lumMod val="50000"/>
                    </a:srgbClr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8" name="Text Box 15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3090288" y="475623"/>
                <a:ext cx="10668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H</a:t>
                </a:r>
                <a:r>
                  <a:rPr lang="en-US" altLang="x-none" sz="2900" b="1" baseline="-25000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x-none" sz="2900" b="1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O</a:t>
                </a:r>
                <a:endParaRPr lang="en-US" altLang="x-none" sz="2900" b="1">
                  <a:solidFill>
                    <a:srgbClr val="660033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9" name="Text Box 16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4830184" y="475622"/>
                <a:ext cx="715963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C24EC5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O</a:t>
                </a:r>
                <a:r>
                  <a:rPr lang="en-US" altLang="x-none" sz="2900" b="1" baseline="-25000">
                    <a:solidFill>
                      <a:srgbClr val="C24EC5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</a:t>
                </a:r>
                <a:endParaRPr lang="en-US" altLang="x-none" sz="2900" b="1" baseline="-25000">
                  <a:solidFill>
                    <a:srgbClr val="C24EC5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0" name="Text Box 17"/>
              <p:cNvSpPr txBox="1"/>
              <p:nvPr>
                <p:custDataLst>
                  <p:tags r:id="rId19"/>
                </p:custDataLst>
              </p:nvPr>
            </p:nvSpPr>
            <p:spPr>
              <a:xfrm>
                <a:off x="4675964" y="1263672"/>
                <a:ext cx="6858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x-none" sz="2400" b="1">
                    <a:solidFill>
                      <a:srgbClr val="C24EC5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H</a:t>
                </a:r>
                <a:r>
                  <a:rPr lang="en-US" altLang="x-none" sz="2400" b="1" baseline="30000">
                    <a:solidFill>
                      <a:srgbClr val="C24EC5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+</a:t>
                </a:r>
                <a:endParaRPr lang="en-US" altLang="x-none" sz="2400" b="1" baseline="30000">
                  <a:solidFill>
                    <a:srgbClr val="C24EC5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1" name="Text Box 19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7836116" y="1875987"/>
                <a:ext cx="14478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080808"/>
                    </a:solidFill>
                    <a:latin typeface="微软雅黑" panose="020b0503020204020204" charset="-122"/>
                  </a:rPr>
                  <a:t>多种酶</a:t>
                </a:r>
                <a:endParaRPr lang="zh-CN" altLang="en-US" sz="2400" b="1">
                  <a:solidFill>
                    <a:srgbClr val="080808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22" name="Text Box 20"/>
              <p:cNvSpPr txBox="1"/>
              <p:nvPr>
                <p:custDataLst>
                  <p:tags r:id="rId21"/>
                </p:custDataLst>
              </p:nvPr>
            </p:nvSpPr>
            <p:spPr>
              <a:xfrm>
                <a:off x="5463640" y="2863015"/>
                <a:ext cx="6858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080808"/>
                    </a:solidFill>
                    <a:latin typeface="微软雅黑" panose="020b0503020204020204" charset="-122"/>
                  </a:rPr>
                  <a:t>酶</a:t>
                </a:r>
                <a:endParaRPr lang="zh-CN" altLang="en-US" sz="2400" b="1">
                  <a:solidFill>
                    <a:srgbClr val="080808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23" name="AutoShape 21"/>
              <p:cNvSpPr/>
              <p:nvPr>
                <p:custDataLst>
                  <p:tags r:id="rId22"/>
                </p:custDataLst>
              </p:nvPr>
            </p:nvSpPr>
            <p:spPr>
              <a:xfrm>
                <a:off x="8604274" y="3266088"/>
                <a:ext cx="1113774" cy="117109"/>
              </a:xfrm>
              <a:prstGeom prst="rightArrow">
                <a:avLst>
                  <a:gd name="adj1" fmla="val 50000"/>
                  <a:gd name="adj2" fmla="val 199351"/>
                </a:avLst>
              </a:pr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24" name="Text Box 22"/>
              <p:cNvSpPr txBox="1"/>
              <p:nvPr>
                <p:custDataLst>
                  <p:tags r:id="rId23"/>
                </p:custDataLst>
              </p:nvPr>
            </p:nvSpPr>
            <p:spPr>
              <a:xfrm>
                <a:off x="9718048" y="3040479"/>
                <a:ext cx="1492251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(CH</a:t>
                </a:r>
                <a:r>
                  <a:rPr lang="en-US" altLang="x-none" sz="2900" b="1" baseline="-25000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</a:t>
                </a:r>
                <a:r>
                  <a:rPr lang="en-US" altLang="x-none" sz="2900" b="1">
                    <a:solidFill>
                      <a:srgbClr val="660033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O)</a:t>
                </a:r>
                <a:endParaRPr lang="en-US" altLang="x-none" sz="2900" b="1">
                  <a:solidFill>
                    <a:srgbClr val="660033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5" name="Text Box 23"/>
              <p:cNvSpPr txBox="1"/>
              <p:nvPr>
                <p:custDataLst>
                  <p:tags r:id="rId24"/>
                </p:custDataLst>
              </p:nvPr>
            </p:nvSpPr>
            <p:spPr>
              <a:xfrm>
                <a:off x="10464173" y="1232894"/>
                <a:ext cx="1066800" cy="53591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x-none" sz="2900" b="1">
                    <a:solidFill>
                      <a:srgbClr val="0033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CO</a:t>
                </a:r>
                <a:r>
                  <a:rPr lang="en-US" altLang="x-none" sz="2900" b="1" baseline="-25000">
                    <a:solidFill>
                      <a:srgbClr val="0033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</a:t>
                </a:r>
                <a:endParaRPr lang="en-US" altLang="x-none" sz="2900" b="1" baseline="-25000">
                  <a:solidFill>
                    <a:srgbClr val="0033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6" name="AutoShape 24"/>
              <p:cNvSpPr/>
              <p:nvPr>
                <p:custDataLst>
                  <p:tags r:id="rId25"/>
                </p:custDataLst>
              </p:nvPr>
            </p:nvSpPr>
            <p:spPr>
              <a:xfrm>
                <a:off x="9322016" y="1480559"/>
                <a:ext cx="1066799" cy="118908"/>
              </a:xfrm>
              <a:prstGeom prst="leftArrow">
                <a:avLst>
                  <a:gd name="adj1" fmla="val 50000"/>
                  <a:gd name="adj2" fmla="val 112500"/>
                </a:avLst>
              </a:pr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27" name="Text Box 25"/>
              <p:cNvSpPr txBox="1"/>
              <p:nvPr>
                <p:custDataLst>
                  <p:tags r:id="rId26"/>
                </p:custDataLst>
              </p:nvPr>
            </p:nvSpPr>
            <p:spPr>
              <a:xfrm>
                <a:off x="2357665" y="1686634"/>
                <a:ext cx="8382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45469"/>
                    </a:solidFill>
                    <a:latin typeface="微软雅黑" panose="020b0503020204020204" charset="-122"/>
                  </a:rPr>
                  <a:t>吸收</a:t>
                </a:r>
                <a:endParaRPr lang="zh-CN" altLang="en-US" sz="2400" b="1">
                  <a:solidFill>
                    <a:srgbClr val="445469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28" name="Text Box 26"/>
              <p:cNvSpPr txBox="1"/>
              <p:nvPr>
                <p:custDataLst>
                  <p:tags r:id="rId27"/>
                </p:custDataLst>
              </p:nvPr>
            </p:nvSpPr>
            <p:spPr>
              <a:xfrm>
                <a:off x="3828864" y="1012467"/>
                <a:ext cx="883419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45469"/>
                    </a:solidFill>
                    <a:latin typeface="微软雅黑" panose="020b0503020204020204" charset="-122"/>
                  </a:rPr>
                  <a:t>光解</a:t>
                </a:r>
                <a:endParaRPr lang="zh-CN" altLang="en-US" sz="2400" b="1">
                  <a:solidFill>
                    <a:srgbClr val="445469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29" name="Text Box 28"/>
              <p:cNvSpPr txBox="1"/>
              <p:nvPr>
                <p:custDataLst>
                  <p:tags r:id="rId28"/>
                </p:custDataLst>
              </p:nvPr>
            </p:nvSpPr>
            <p:spPr>
              <a:xfrm>
                <a:off x="9465088" y="1056135"/>
                <a:ext cx="838200" cy="4590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45469"/>
                    </a:solidFill>
                    <a:latin typeface="微软雅黑" panose="020b0503020204020204" charset="-122"/>
                  </a:rPr>
                  <a:t>固定</a:t>
                </a:r>
                <a:endParaRPr lang="zh-CN" altLang="en-US" sz="2400" b="1">
                  <a:solidFill>
                    <a:srgbClr val="445469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30" name="Text Box 29"/>
              <p:cNvSpPr txBox="1"/>
              <p:nvPr>
                <p:custDataLst>
                  <p:tags r:id="rId29"/>
                </p:custDataLst>
              </p:nvPr>
            </p:nvSpPr>
            <p:spPr>
              <a:xfrm>
                <a:off x="7217873" y="1777225"/>
                <a:ext cx="573087" cy="82863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91387" tIns="45693" rIns="91387" bIns="45693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45469"/>
                    </a:solidFill>
                    <a:latin typeface="微软雅黑" panose="020b0503020204020204" charset="-122"/>
                  </a:rPr>
                  <a:t>还原</a:t>
                </a:r>
                <a:endParaRPr lang="zh-CN" altLang="en-US" sz="2400" b="1">
                  <a:solidFill>
                    <a:srgbClr val="445469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31" name="TextBox 30"/>
              <p:cNvSpPr txBox="1"/>
              <p:nvPr>
                <p:custDataLst>
                  <p:tags r:id="rId30"/>
                </p:custDataLst>
              </p:nvPr>
            </p:nvSpPr>
            <p:spPr>
              <a:xfrm>
                <a:off x="5181612" y="2040869"/>
                <a:ext cx="1494429" cy="5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2900" b="1">
                    <a:solidFill>
                      <a:srgbClr val="080808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NADP</a:t>
                </a:r>
                <a:r>
                  <a:rPr lang="en-US" altLang="zh-CN" sz="2900" b="1" baseline="30000">
                    <a:solidFill>
                      <a:srgbClr val="080808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+</a:t>
                </a:r>
                <a:endParaRPr lang="zh-CN" altLang="en-US" sz="2900" b="1" baseline="30000">
                  <a:solidFill>
                    <a:srgbClr val="080808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32" name="AutoShape 11"/>
              <p:cNvSpPr/>
              <p:nvPr>
                <p:custDataLst>
                  <p:tags r:id="rId31"/>
                </p:custDataLst>
              </p:nvPr>
            </p:nvSpPr>
            <p:spPr>
              <a:xfrm rot="16200000">
                <a:off x="4901489" y="1519942"/>
                <a:ext cx="863307" cy="946792"/>
              </a:xfrm>
              <a:custGeom>
                <a:cxnLst>
                  <a:cxn ang="0">
                    <a:pos x="15020113" y="466249"/>
                  </a:cxn>
                  <a:cxn ang="0">
                    <a:pos x="1739829" y="38665463"/>
                  </a:cxn>
                  <a:cxn ang="0">
                    <a:pos x="14930507" y="4296886"/>
                  </a:cxn>
                  <a:cxn ang="0">
                    <a:pos x="29818751" y="49080025"/>
                  </a:cxn>
                  <a:cxn ang="0">
                    <a:pos x="27004856" y="71761423"/>
                  </a:cxn>
                  <a:cxn ang="0">
                    <a:pos x="22524615" y="57522585"/>
                  </a:cxn>
                </a:cxnLst>
                <a:rect l="0" t="0" r="0" b="0"/>
                <a:pathLst>
                  <a:path w="21600" h="21600">
                    <a:moveTo>
                      <a:pt x="20731" y="8529"/>
                    </a:moveTo>
                    <a:cubicBezTo>
                      <a:pt x="19672" y="3896"/>
                      <a:pt x="15551" y="612"/>
                      <a:pt x="10800" y="612"/>
                    </a:cubicBezTo>
                    <a:cubicBezTo>
                      <a:pt x="6929" y="611"/>
                      <a:pt x="3392" y="2805"/>
                      <a:pt x="1672" y="6273"/>
                    </a:cubicBezTo>
                    <a:lnTo>
                      <a:pt x="1124" y="6001"/>
                    </a:lnTo>
                    <a:cubicBezTo>
                      <a:pt x="2947" y="2325"/>
                      <a:pt x="6696" y="-1"/>
                      <a:pt x="10800" y="0"/>
                    </a:cubicBezTo>
                    <a:cubicBezTo>
                      <a:pt x="15837" y="0"/>
                      <a:pt x="20205" y="3482"/>
                      <a:pt x="21328" y="8392"/>
                    </a:cubicBezTo>
                    <a:lnTo>
                      <a:pt x="23960" y="7790"/>
                    </a:lnTo>
                    <a:lnTo>
                      <a:pt x="21699" y="11390"/>
                    </a:lnTo>
                    <a:lnTo>
                      <a:pt x="18099" y="9130"/>
                    </a:lnTo>
                    <a:lnTo>
                      <a:pt x="20731" y="8529"/>
                    </a:lnTo>
                    <a:close/>
                  </a:path>
                </a:pathLst>
              </a:custGeom>
              <a:solidFill>
                <a:schemeClr val="tx1">
                  <a:lumMod val="60000"/>
                  <a:lumOff val="40000"/>
                </a:schemeClr>
              </a:solidFill>
              <a:ln w="9525" cap="flat" cmpd="sng">
                <a:solidFill>
                  <a:schemeClr val="accent6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33" name="AutoShape 36"/>
              <p:cNvSpPr/>
              <p:nvPr>
                <p:custDataLst>
                  <p:tags r:id="rId32"/>
                </p:custDataLst>
              </p:nvPr>
            </p:nvSpPr>
            <p:spPr>
              <a:xfrm rot="17286268" flipH="1" flipV="1">
                <a:off x="6285433" y="1498918"/>
                <a:ext cx="741801" cy="950930"/>
              </a:xfrm>
              <a:custGeom>
                <a:cxnLst>
                  <a:cxn ang="0">
                    <a:pos x="11223096" y="361033"/>
                  </a:cxn>
                  <a:cxn ang="0">
                    <a:pos x="454237" y="29068672"/>
                  </a:cxn>
                  <a:cxn ang="0">
                    <a:pos x="11348791" y="1831883"/>
                  </a:cxn>
                  <a:cxn ang="0">
                    <a:pos x="29818751" y="19001831"/>
                  </a:cxn>
                  <a:cxn ang="0">
                    <a:pos x="27004856" y="27783178"/>
                  </a:cxn>
                  <a:cxn ang="0">
                    <a:pos x="22524615" y="22270485"/>
                  </a:cxn>
                </a:cxnLst>
                <a:rect l="0" t="0" r="0" b="0"/>
                <a:pathLst>
                  <a:path w="21600" h="21600">
                    <a:moveTo>
                      <a:pt x="20731" y="8529"/>
                    </a:moveTo>
                    <a:cubicBezTo>
                      <a:pt x="19672" y="3896"/>
                      <a:pt x="15551" y="612"/>
                      <a:pt x="10800" y="612"/>
                    </a:cubicBezTo>
                    <a:cubicBezTo>
                      <a:pt x="5173" y="612"/>
                      <a:pt x="612" y="5173"/>
                      <a:pt x="612" y="10800"/>
                    </a:cubicBezTo>
                    <a:cubicBezTo>
                      <a:pt x="611" y="11162"/>
                      <a:pt x="631" y="11524"/>
                      <a:pt x="669" y="11885"/>
                    </a:cubicBezTo>
                    <a:lnTo>
                      <a:pt x="61" y="11950"/>
                    </a:lnTo>
                    <a:cubicBezTo>
                      <a:pt x="20" y="11568"/>
                      <a:pt x="0" y="11184"/>
                      <a:pt x="0" y="10800"/>
                    </a:cubicBezTo>
                    <a:cubicBezTo>
                      <a:pt x="0" y="4835"/>
                      <a:pt x="4835" y="0"/>
                      <a:pt x="10800" y="0"/>
                    </a:cubicBezTo>
                    <a:cubicBezTo>
                      <a:pt x="15837" y="-1"/>
                      <a:pt x="20205" y="3482"/>
                      <a:pt x="21328" y="8392"/>
                    </a:cubicBezTo>
                    <a:lnTo>
                      <a:pt x="23960" y="7790"/>
                    </a:lnTo>
                    <a:lnTo>
                      <a:pt x="21699" y="11390"/>
                    </a:lnTo>
                    <a:lnTo>
                      <a:pt x="18099" y="9130"/>
                    </a:lnTo>
                    <a:lnTo>
                      <a:pt x="20731" y="8529"/>
                    </a:lnTo>
                    <a:close/>
                  </a:path>
                </a:pathLst>
              </a:custGeom>
              <a:solidFill>
                <a:schemeClr val="accent6">
                  <a:lumMod val="50000"/>
                </a:schemeClr>
              </a:solidFill>
              <a:ln w="28575" cap="flat" cmpd="sng">
                <a:solidFill>
                  <a:schemeClr val="tx2">
                    <a:lumMod val="50000"/>
                  </a:schemeClr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>
                  <a:solidFill>
                    <a:srgbClr val="445469"/>
                  </a:solidFill>
                  <a:ea typeface="黑体" panose="02010609060101010101" charset="-122"/>
                </a:endParaRPr>
              </a:p>
            </p:txBody>
          </p:sp>
          <p:sp>
            <p:nvSpPr>
              <p:cNvPr id="34" name="TextBox 33"/>
              <p:cNvSpPr txBox="1"/>
              <p:nvPr>
                <p:custDataLst>
                  <p:tags r:id="rId33"/>
                </p:custDataLst>
              </p:nvPr>
            </p:nvSpPr>
            <p:spPr>
              <a:xfrm>
                <a:off x="5311237" y="1337857"/>
                <a:ext cx="1555827" cy="5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898525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altLang="zh-CN" sz="2900" b="1">
                    <a:solidFill>
                      <a:srgbClr val="F1ABAF">
                        <a:lumMod val="50000"/>
                      </a:srgbClr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NADPH</a:t>
                </a:r>
                <a:endParaRPr lang="zh-CN" altLang="en-US" sz="2900" b="1">
                  <a:solidFill>
                    <a:srgbClr val="F1ABAF">
                      <a:lumMod val="50000"/>
                    </a:srgbClr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35" name="直接箭头连接符 34"/>
              <p:cNvCxnSpPr/>
              <p:nvPr>
                <p:custDataLst>
                  <p:tags r:id="rId34"/>
                </p:custDataLst>
              </p:nvPr>
            </p:nvCxnSpPr>
            <p:spPr bwMode="auto">
              <a:xfrm>
                <a:off x="4358296" y="1540013"/>
                <a:ext cx="550344" cy="216065"/>
              </a:xfrm>
              <a:prstGeom prst="straightConnector1">
                <a:avLst/>
              </a:prstGeom>
              <a:solidFill>
                <a:schemeClr val="accent1"/>
              </a:solidFill>
              <a:ln w="38100" cap="flat" cmpd="sng" algn="ctr">
                <a:solidFill>
                  <a:srgbClr val="0E6254"/>
                </a:solidFill>
                <a:prstDash val="solid"/>
                <a:round/>
                <a:headEnd type="none" w="med" len="med"/>
                <a:tailEnd type="arrow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algn="ctr" dir="2700000" dist="35921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37" name="AutoShape 5"/>
            <p:cNvSpPr/>
            <p:nvPr>
              <p:custDataLst>
                <p:tags r:id="rId35"/>
              </p:custDataLst>
            </p:nvPr>
          </p:nvSpPr>
          <p:spPr>
            <a:xfrm rot="-21324412" flipV="1">
              <a:off x="3414553" y="-325126"/>
              <a:ext cx="1472162" cy="1905000"/>
            </a:xfrm>
            <a:custGeom>
              <a:cxnLst>
                <a:cxn ang="0">
                  <a:pos x="28777409" y="93310"/>
                </a:cxn>
                <a:cxn ang="0">
                  <a:pos x="3981821" y="45510621"/>
                </a:cxn>
                <a:cxn ang="0">
                  <a:pos x="28830590" y="3157979"/>
                </a:cxn>
                <a:cxn ang="0">
                  <a:pos x="61811010" y="26243846"/>
                </a:cxn>
                <a:cxn ang="0">
                  <a:pos x="59500881" y="57457976"/>
                </a:cxn>
                <a:cxn ang="0">
                  <a:pos x="48261001" y="51033190"/>
                </a:cxn>
              </a:cxnLst>
              <a:rect l="0" t="0" r="0" b="0"/>
              <a:pathLst>
                <a:path w="21600" h="21600">
                  <a:moveTo>
                    <a:pt x="19490" y="5076"/>
                  </a:moveTo>
                  <a:cubicBezTo>
                    <a:pt x="17565" y="2153"/>
                    <a:pt x="14299" y="394"/>
                    <a:pt x="10800" y="394"/>
                  </a:cubicBezTo>
                  <a:cubicBezTo>
                    <a:pt x="6940" y="393"/>
                    <a:pt x="3398" y="2529"/>
                    <a:pt x="1596" y="5943"/>
                  </a:cubicBezTo>
                  <a:lnTo>
                    <a:pt x="1248" y="5759"/>
                  </a:lnTo>
                  <a:cubicBezTo>
                    <a:pt x="3118" y="2216"/>
                    <a:pt x="6794" y="-1"/>
                    <a:pt x="10800" y="0"/>
                  </a:cubicBezTo>
                  <a:cubicBezTo>
                    <a:pt x="14432" y="0"/>
                    <a:pt x="17821" y="1826"/>
                    <a:pt x="19819" y="4859"/>
                  </a:cubicBezTo>
                  <a:lnTo>
                    <a:pt x="22074" y="3374"/>
                  </a:lnTo>
                  <a:lnTo>
                    <a:pt x="21249" y="7387"/>
                  </a:lnTo>
                  <a:lnTo>
                    <a:pt x="17235" y="6561"/>
                  </a:lnTo>
                  <a:lnTo>
                    <a:pt x="19490" y="5076"/>
                  </a:ln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 w="9525" cap="flat" cmpd="sng">
              <a:solidFill>
                <a:schemeClr val="accent6">
                  <a:lumMod val="5000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98525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>
                <a:solidFill>
                  <a:srgbClr val="445469"/>
                </a:solidFill>
                <a:ea typeface="黑体" panose="02010609060101010101" charset="-122"/>
              </a:endParaRPr>
            </a:p>
          </p:txBody>
        </p:sp>
      </p:grpSp>
      <p:graphicFrame>
        <p:nvGraphicFramePr>
          <p:cNvPr id="39" name="表格 38" title=""/>
          <p:cNvGraphicFramePr>
            <a:graphicFrameLocks noGrp="1"/>
          </p:cNvGraphicFramePr>
          <p:nvPr>
            <p:custDataLst>
              <p:tags r:id="rId36"/>
            </p:custDataLst>
          </p:nvPr>
        </p:nvGraphicFramePr>
        <p:xfrm>
          <a:off x="1344763" y="4077355"/>
          <a:ext cx="9669780" cy="2834640"/>
        </p:xfrm>
        <a:graphic>
          <a:graphicData uri="http://schemas.openxmlformats.org/drawingml/2006/table">
            <a:tbl>
              <a:tblPr/>
              <a:tblGrid>
                <a:gridCol w="2508885"/>
                <a:gridCol w="2938780"/>
                <a:gridCol w="1160780"/>
                <a:gridCol w="1189990"/>
                <a:gridCol w="1871345"/>
              </a:tblGrid>
              <a:tr h="944880"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光照不变</a:t>
                      </a:r>
                      <a:endParaRPr lang="zh-CN" altLang="en-US" sz="2800" b="1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Bef>
                          <a:spcPct val="50000"/>
                        </a:spcBef>
                        <a:buFont typeface="Wingdings 2" panose="05020102010507070707" pitchFamily="18" charset="2"/>
                      </a:pPr>
                      <a:r>
                        <a:rPr kumimoji="1"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NADPH</a:t>
                      </a:r>
                      <a:r>
                        <a:rPr kumimoji="0" lang="zh-CN" altLang="en-US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、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ATP</a:t>
                      </a:r>
                      <a:endParaRPr lang="en-US" altLang="zh-CN" sz="2800" b="1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C</a:t>
                      </a:r>
                      <a:r>
                        <a:rPr lang="en-US" altLang="zh-CN" sz="2800" b="1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3</a:t>
                      </a:r>
                      <a:endParaRPr lang="en-US" altLang="zh-CN" sz="2800" b="1" baseline="-25000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C</a:t>
                      </a:r>
                      <a:r>
                        <a:rPr lang="en-US" altLang="zh-CN" sz="2800" b="1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5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 </a:t>
                      </a:r>
                      <a:endParaRPr lang="en-US" altLang="zh-CN" sz="2800" b="1" baseline="-25000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（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CH</a:t>
                      </a:r>
                      <a:r>
                        <a:rPr lang="en-US" altLang="zh-CN" sz="2800" b="1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2</a:t>
                      </a:r>
                      <a:r>
                        <a:rPr lang="en-US" altLang="zh-CN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sym typeface="+mn-ea"/>
                        </a:rPr>
                        <a:t>O</a:t>
                      </a:r>
                      <a:r>
                        <a:rPr lang="zh-CN" altLang="en-US" sz="2800" b="1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</a:rPr>
                        <a:t>）</a:t>
                      </a:r>
                      <a:endParaRPr lang="zh-CN" altLang="en-US" sz="2800" b="1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88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lang="en-US" altLang="zh-CN" sz="2800" b="1" kern="12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CO</a:t>
                      </a:r>
                      <a:r>
                        <a:rPr lang="en-US" altLang="zh-CN" sz="2800" b="1" kern="1200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2</a:t>
                      </a:r>
                      <a:r>
                        <a:rPr lang="zh-CN" altLang="en-US" sz="2800" b="1" kern="12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浓度减少</a:t>
                      </a:r>
                      <a:endParaRPr lang="zh-CN" altLang="en-US" sz="2800" b="1" kern="1200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增加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减少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增加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减少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88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lang="en-US" altLang="zh-CN" sz="2800" b="1" kern="12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CO</a:t>
                      </a:r>
                      <a:r>
                        <a:rPr lang="en-US" altLang="zh-CN" sz="2800" b="1" kern="1200" baseline="-250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2</a:t>
                      </a:r>
                      <a:r>
                        <a:rPr lang="zh-CN" altLang="en-US" sz="2800" b="1" kern="1200">
                          <a:solidFill>
                            <a:schemeClr val="accent5">
                              <a:lumMod val="10000"/>
                            </a:schemeClr>
                          </a:solidFill>
                          <a:latin typeface="+mn-ea"/>
                          <a:ea typeface="+mn-ea"/>
                          <a:cs typeface="+mn-cs"/>
                        </a:rPr>
                        <a:t>浓度增加</a:t>
                      </a:r>
                      <a:endParaRPr lang="zh-CN" altLang="en-US" sz="2800" b="1" kern="1200">
                        <a:solidFill>
                          <a:schemeClr val="accent5">
                            <a:lumMod val="10000"/>
                          </a:schemeClr>
                        </a:solidFill>
                        <a:latin typeface="+mn-ea"/>
                        <a:ea typeface="+mn-ea"/>
                        <a:cs typeface="+mn-cs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减少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增加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减少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None/>
                      </a:pPr>
                      <a:r>
                        <a:rPr lang="zh-CN" altLang="en-US" sz="2800" b="1">
                          <a:solidFill>
                            <a:srgbClr val="003300"/>
                          </a:solidFill>
                          <a:latin typeface="+mn-ea"/>
                          <a:ea typeface="+mn-ea"/>
                        </a:rPr>
                        <a:t>增加</a:t>
                      </a:r>
                      <a:endParaRPr lang="zh-CN" altLang="zh-CN" sz="2800" b="1">
                        <a:solidFill>
                          <a:srgbClr val="003300"/>
                        </a:solidFill>
                        <a:latin typeface="+mn-ea"/>
                        <a:ea typeface="+mn-ea"/>
                      </a:endParaRPr>
                    </a:p>
                  </a:txBody>
                  <a:tcPr marL="91411" marR="91411" marT="45722" marB="45722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8" name="矩形 37" title=""/>
          <p:cNvSpPr/>
          <p:nvPr>
            <p:custDataLst>
              <p:tags r:id="rId37"/>
            </p:custDataLst>
          </p:nvPr>
        </p:nvSpPr>
        <p:spPr bwMode="auto">
          <a:xfrm>
            <a:off x="4627967" y="5053708"/>
            <a:ext cx="1479423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0" name="矩形 39" title=""/>
          <p:cNvSpPr/>
          <p:nvPr>
            <p:custDataLst>
              <p:tags r:id="rId38"/>
            </p:custDataLst>
          </p:nvPr>
        </p:nvSpPr>
        <p:spPr bwMode="auto">
          <a:xfrm>
            <a:off x="4567271" y="6072533"/>
            <a:ext cx="1479423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1" name="矩形 40" title=""/>
          <p:cNvSpPr/>
          <p:nvPr>
            <p:custDataLst>
              <p:tags r:id="rId39"/>
            </p:custDataLst>
          </p:nvPr>
        </p:nvSpPr>
        <p:spPr bwMode="auto">
          <a:xfrm>
            <a:off x="9421899" y="5053913"/>
            <a:ext cx="1479423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2" name="矩形 41" title=""/>
          <p:cNvSpPr/>
          <p:nvPr>
            <p:custDataLst>
              <p:tags r:id="rId40"/>
            </p:custDataLst>
          </p:nvPr>
        </p:nvSpPr>
        <p:spPr bwMode="auto">
          <a:xfrm>
            <a:off x="9294291" y="6073168"/>
            <a:ext cx="1479423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3" name="矩形 42" title=""/>
          <p:cNvSpPr/>
          <p:nvPr>
            <p:custDataLst>
              <p:tags r:id="rId41"/>
            </p:custDataLst>
          </p:nvPr>
        </p:nvSpPr>
        <p:spPr bwMode="auto">
          <a:xfrm>
            <a:off x="6932768" y="5053777"/>
            <a:ext cx="861315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4" name="矩形 43" title=""/>
          <p:cNvSpPr/>
          <p:nvPr>
            <p:custDataLst>
              <p:tags r:id="rId42"/>
            </p:custDataLst>
          </p:nvPr>
        </p:nvSpPr>
        <p:spPr bwMode="auto">
          <a:xfrm>
            <a:off x="8086869" y="5053912"/>
            <a:ext cx="861315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5" name="矩形 44" title=""/>
          <p:cNvSpPr/>
          <p:nvPr>
            <p:custDataLst>
              <p:tags r:id="rId43"/>
            </p:custDataLst>
          </p:nvPr>
        </p:nvSpPr>
        <p:spPr bwMode="auto">
          <a:xfrm>
            <a:off x="6943770" y="6072533"/>
            <a:ext cx="861315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  <p:sp>
        <p:nvSpPr>
          <p:cNvPr id="46" name="矩形 45" title=""/>
          <p:cNvSpPr/>
          <p:nvPr>
            <p:custDataLst>
              <p:tags r:id="rId44"/>
            </p:custDataLst>
          </p:nvPr>
        </p:nvSpPr>
        <p:spPr bwMode="auto">
          <a:xfrm>
            <a:off x="8154610" y="6074027"/>
            <a:ext cx="861315" cy="5724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 cap="flat" cmpd="sng" algn="ctr">
            <a:solidFill>
              <a:srgbClr val="0033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89399" tIns="44676" rIns="89399" bIns="44676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8525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srgbClr val="445469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  <p:cond evt="onBegin" delay="0">
                          <p:tn val="50"/>
                        </p:cond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  <p:cond evt="onBegin" delay="0">
                          <p:tn val="55"/>
                        </p:cond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  <p:cond evt="onBegin" delay="0">
                          <p:tn val="60"/>
                        </p:cond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  <p:cond evt="onBegin" delay="0">
                          <p:tn val="65"/>
                        </p:cond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  <p:cond evt="onBegin" delay="0">
                          <p:tn val="70"/>
                        </p:cond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8" grpId="1"/>
      <p:bldP spid="40" grpId="0"/>
      <p:bldP spid="40" grpId="1"/>
      <p:bldP spid="41" grpId="0"/>
      <p:bldP spid="41" grpId="1"/>
      <p:bldP spid="42" grpId="0"/>
      <p:bldP spid="42" grpId="1"/>
      <p:bldP spid="43" grpId="0"/>
      <p:bldP spid="43" grpId="1"/>
      <p:bldP spid="44" grpId="0"/>
      <p:bldP spid="44" grpId="1"/>
      <p:bldP spid="45" grpId="0"/>
      <p:bldP spid="45" grpId="1"/>
      <p:bldP spid="46" grpId="0"/>
      <p:bldP spid="46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https://d.book118.com/568117010055006023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294"/>
</p:tagLst>
</file>

<file path=ppt/tags/tag2.xml><?xml version="1.0" encoding="utf-8"?>
<p:tagLst xmlns:p="http://schemas.openxmlformats.org/presentationml/2006/main">
  <p:tag name="AS_UNIQUEID" val="8295"/>
</p:tagLst>
</file>

<file path=ppt/tags/tag3.xml><?xml version="1.0" encoding="utf-8"?>
<p:tagLst xmlns:p="http://schemas.openxmlformats.org/presentationml/2006/main">
  <p:tag name="AS_UNIQUEID" val="8296"/>
</p:tagLst>
</file>

<file path=ppt/tags/tag4.xml><?xml version="1.0" encoding="utf-8"?>
<p:tagLst xmlns:p="http://schemas.openxmlformats.org/presentationml/2006/main">
  <p:tag name="AS_UNIQUEID" val="8297"/>
</p:tagLst>
</file>

<file path=ppt/tags/tag5.xml><?xml version="1.0" encoding="utf-8"?>
<p:tagLst xmlns:p="http://schemas.openxmlformats.org/presentationml/2006/main">
  <p:tag name="AS_UNIQUEID" val="8298"/>
</p:tagLst>
</file>

<file path=ppt/tags/tag6.xml><?xml version="1.0" encoding="utf-8"?>
<p:tagLst xmlns:p="http://schemas.openxmlformats.org/presentationml/2006/main">
  <p:tag name="AS_UNIQUEID" val="8299"/>
</p:tagLst>
</file>

<file path=ppt/tags/tag7.xml><?xml version="1.0" encoding="utf-8"?>
<p:tagLst xmlns:p="http://schemas.openxmlformats.org/presentationml/2006/main">
  <p:tag name="AS_UNIQUEID" val="8300"/>
</p:tagLst>
</file>

<file path=ppt/tags/tag8.xml><?xml version="1.0" encoding="utf-8"?>
<p:tagLst xmlns:p="http://schemas.openxmlformats.org/presentationml/2006/main">
  <p:tag name="AS_UNIQUEID" val="8301"/>
</p:tagLst>
</file>

<file path=ppt/tags/tag9.xml><?xml version="1.0" encoding="utf-8"?>
<p:tagLst xmlns:p="http://schemas.openxmlformats.org/presentationml/2006/main">
  <p:tag name="AS_UNIQUEID" val="8302"/>
</p:tagLst>
</file>

<file path=ppt/tags/tag10.xml><?xml version="1.0" encoding="utf-8"?>
<p:tagLst xmlns:p="http://schemas.openxmlformats.org/presentationml/2006/main">
  <p:tag name="AS_UNIQUEID" val="8303"/>
</p:tagLst>
</file>

<file path=ppt/tags/tag11.xml><?xml version="1.0" encoding="utf-8"?>
<p:tagLst xmlns:p="http://schemas.openxmlformats.org/presentationml/2006/main">
  <p:tag name="AS_UNIQUEID" val="8304"/>
</p:tagLst>
</file>

<file path=ppt/tags/tag12.xml><?xml version="1.0" encoding="utf-8"?>
<p:tagLst xmlns:p="http://schemas.openxmlformats.org/presentationml/2006/main">
  <p:tag name="AS_UNIQUEID" val="8305"/>
</p:tagLst>
</file>

<file path=ppt/tags/tag13.xml><?xml version="1.0" encoding="utf-8"?>
<p:tagLst xmlns:p="http://schemas.openxmlformats.org/presentationml/2006/main">
  <p:tag name="AS_UNIQUEID" val="8306"/>
</p:tagLst>
</file>

<file path=ppt/tags/tag14.xml><?xml version="1.0" encoding="utf-8"?>
<p:tagLst xmlns:p="http://schemas.openxmlformats.org/presentationml/2006/main">
  <p:tag name="AS_UNIQUEID" val="8307"/>
</p:tagLst>
</file>

<file path=ppt/tags/tag15.xml><?xml version="1.0" encoding="utf-8"?>
<p:tagLst xmlns:p="http://schemas.openxmlformats.org/presentationml/2006/main">
  <p:tag name="AS_UNIQUEID" val="8308"/>
</p:tagLst>
</file>

<file path=ppt/tags/tag16.xml><?xml version="1.0" encoding="utf-8"?>
<p:tagLst xmlns:p="http://schemas.openxmlformats.org/presentationml/2006/main">
  <p:tag name="AS_UNIQUEID" val="8309"/>
</p:tagLst>
</file>

<file path=ppt/tags/tag17.xml><?xml version="1.0" encoding="utf-8"?>
<p:tagLst xmlns:p="http://schemas.openxmlformats.org/presentationml/2006/main">
  <p:tag name="AS_UNIQUEID" val="8310"/>
</p:tagLst>
</file>

<file path=ppt/tags/tag18.xml><?xml version="1.0" encoding="utf-8"?>
<p:tagLst xmlns:p="http://schemas.openxmlformats.org/presentationml/2006/main">
  <p:tag name="AS_UNIQUEID" val="8311"/>
</p:tagLst>
</file>

<file path=ppt/tags/tag19.xml><?xml version="1.0" encoding="utf-8"?>
<p:tagLst xmlns:p="http://schemas.openxmlformats.org/presentationml/2006/main">
  <p:tag name="AS_UNIQUEID" val="8312"/>
</p:tagLst>
</file>

<file path=ppt/tags/tag20.xml><?xml version="1.0" encoding="utf-8"?>
<p:tagLst xmlns:p="http://schemas.openxmlformats.org/presentationml/2006/main">
  <p:tag name="AS_UNIQUEID" val="8313"/>
</p:tagLst>
</file>

<file path=ppt/tags/tag21.xml><?xml version="1.0" encoding="utf-8"?>
<p:tagLst xmlns:p="http://schemas.openxmlformats.org/presentationml/2006/main">
  <p:tag name="AS_UNIQUEID" val="8314"/>
</p:tagLst>
</file>

<file path=ppt/tags/tag22.xml><?xml version="1.0" encoding="utf-8"?>
<p:tagLst xmlns:p="http://schemas.openxmlformats.org/presentationml/2006/main">
  <p:tag name="AS_UNIQUEID" val="8315"/>
</p:tagLst>
</file>

<file path=ppt/tags/tag23.xml><?xml version="1.0" encoding="utf-8"?>
<p:tagLst xmlns:p="http://schemas.openxmlformats.org/presentationml/2006/main">
  <p:tag name="AS_UNIQUEID" val="8316"/>
</p:tagLst>
</file>

<file path=ppt/tags/tag24.xml><?xml version="1.0" encoding="utf-8"?>
<p:tagLst xmlns:p="http://schemas.openxmlformats.org/presentationml/2006/main">
  <p:tag name="AS_UNIQUEID" val="8317"/>
</p:tagLst>
</file>

<file path=ppt/tags/tag25.xml><?xml version="1.0" encoding="utf-8"?>
<p:tagLst xmlns:p="http://schemas.openxmlformats.org/presentationml/2006/main">
  <p:tag name="AS_UNIQUEID" val="8318"/>
</p:tagLst>
</file>

<file path=ppt/tags/tag26.xml><?xml version="1.0" encoding="utf-8"?>
<p:tagLst xmlns:p="http://schemas.openxmlformats.org/presentationml/2006/main">
  <p:tag name="AS_UNIQUEID" val="8319"/>
</p:tagLst>
</file>

<file path=ppt/tags/tag27.xml><?xml version="1.0" encoding="utf-8"?>
<p:tagLst xmlns:p="http://schemas.openxmlformats.org/presentationml/2006/main">
  <p:tag name="AS_UNIQUEID" val="8320"/>
</p:tagLst>
</file>

<file path=ppt/tags/tag28.xml><?xml version="1.0" encoding="utf-8"?>
<p:tagLst xmlns:p="http://schemas.openxmlformats.org/presentationml/2006/main">
  <p:tag name="AS_UNIQUEID" val="8321"/>
</p:tagLst>
</file>

<file path=ppt/tags/tag29.xml><?xml version="1.0" encoding="utf-8"?>
<p:tagLst xmlns:p="http://schemas.openxmlformats.org/presentationml/2006/main">
  <p:tag name="AS_UNIQUEID" val="8322"/>
</p:tagLst>
</file>

<file path=ppt/tags/tag30.xml><?xml version="1.0" encoding="utf-8"?>
<p:tagLst xmlns:p="http://schemas.openxmlformats.org/presentationml/2006/main">
  <p:tag name="AS_UNIQUEID" val="8323"/>
</p:tagLst>
</file>

<file path=ppt/tags/tag31.xml><?xml version="1.0" encoding="utf-8"?>
<p:tagLst xmlns:p="http://schemas.openxmlformats.org/presentationml/2006/main">
  <p:tag name="AS_UNIQUEID" val="8324"/>
</p:tagLst>
</file>

<file path=ppt/tags/tag32.xml><?xml version="1.0" encoding="utf-8"?>
<p:tagLst xmlns:p="http://schemas.openxmlformats.org/presentationml/2006/main">
  <p:tag name="AS_UNIQUEID" val="8325"/>
</p:tagLst>
</file>

<file path=ppt/tags/tag33.xml><?xml version="1.0" encoding="utf-8"?>
<p:tagLst xmlns:p="http://schemas.openxmlformats.org/presentationml/2006/main">
  <p:tag name="AS_UNIQUEID" val="8326"/>
</p:tagLst>
</file>

<file path=ppt/tags/tag34.xml><?xml version="1.0" encoding="utf-8"?>
<p:tagLst xmlns:p="http://schemas.openxmlformats.org/presentationml/2006/main">
  <p:tag name="AS_UNIQUEID" val="8327"/>
</p:tagLst>
</file>

<file path=ppt/tags/tag35.xml><?xml version="1.0" encoding="utf-8"?>
<p:tagLst xmlns:p="http://schemas.openxmlformats.org/presentationml/2006/main">
  <p:tag name="AS_UNIQUEID" val="8328"/>
</p:tagLst>
</file>

<file path=ppt/tags/tag36.xml><?xml version="1.0" encoding="utf-8"?>
<p:tagLst xmlns:p="http://schemas.openxmlformats.org/presentationml/2006/main">
  <p:tag name="AS_UNIQUEID" val="8329"/>
</p:tagLst>
</file>

<file path=ppt/tags/tag37.xml><?xml version="1.0" encoding="utf-8"?>
<p:tagLst xmlns:p="http://schemas.openxmlformats.org/presentationml/2006/main">
  <p:tag name="AS_UNIQUEID" val="8330"/>
</p:tagLst>
</file>

<file path=ppt/tags/tag38.xml><?xml version="1.0" encoding="utf-8"?>
<p:tagLst xmlns:p="http://schemas.openxmlformats.org/presentationml/2006/main">
  <p:tag name="AS_UNIQUEID" val="8331"/>
</p:tagLst>
</file>

<file path=ppt/tags/tag39.xml><?xml version="1.0" encoding="utf-8"?>
<p:tagLst xmlns:p="http://schemas.openxmlformats.org/presentationml/2006/main">
  <p:tag name="AS_UNIQUEID" val="8332"/>
</p:tagLst>
</file>

<file path=ppt/tags/tag40.xml><?xml version="1.0" encoding="utf-8"?>
<p:tagLst xmlns:p="http://schemas.openxmlformats.org/presentationml/2006/main">
  <p:tag name="AS_UNIQUEID" val="8333"/>
</p:tagLst>
</file>

<file path=ppt/tags/tag41.xml><?xml version="1.0" encoding="utf-8"?>
<p:tagLst xmlns:p="http://schemas.openxmlformats.org/presentationml/2006/main">
  <p:tag name="AS_UNIQUEID" val="8334"/>
</p:tagLst>
</file>

<file path=ppt/tags/tag42.xml><?xml version="1.0" encoding="utf-8"?>
<p:tagLst xmlns:p="http://schemas.openxmlformats.org/presentationml/2006/main">
  <p:tag name="AS_UNIQUEID" val="8335"/>
</p:tagLst>
</file>

<file path=ppt/tags/tag43.xml><?xml version="1.0" encoding="utf-8"?>
<p:tagLst xmlns:p="http://schemas.openxmlformats.org/presentationml/2006/main">
  <p:tag name="AS_UNIQUEID" val="8336"/>
</p:tagLst>
</file>

<file path=ppt/tags/tag44.xml><?xml version="1.0" encoding="utf-8"?>
<p:tagLst xmlns:p="http://schemas.openxmlformats.org/presentationml/2006/main">
  <p:tag name="AS_UNIQUEID" val="8337"/>
</p:tagLst>
</file>

<file path=ppt/tags/tag45.xml><?xml version="1.0" encoding="utf-8"?>
<p:tagLst xmlns:p="http://schemas.openxmlformats.org/presentationml/2006/main">
  <p:tag name="AS_UNIQUEID" val="8338"/>
</p:tagLst>
</file>

<file path=ppt/tags/tag46.xml><?xml version="1.0" encoding="utf-8"?>
<p:tagLst xmlns:p="http://schemas.openxmlformats.org/presentationml/2006/main">
  <p:tag name="AS_UNIQUEID" val="8339"/>
</p:tagLst>
</file>

<file path=ppt/tags/tag47.xml><?xml version="1.0" encoding="utf-8"?>
<p:tagLst xmlns:p="http://schemas.openxmlformats.org/presentationml/2006/main">
  <p:tag name="AS_UNIQUEID" val="8340"/>
</p:tagLst>
</file>

<file path=ppt/tags/tag48.xml><?xml version="1.0" encoding="utf-8"?>
<p:tagLst xmlns:p="http://schemas.openxmlformats.org/presentationml/2006/main">
  <p:tag name="AS_UNIQUEID" val="8341"/>
</p:tagLst>
</file>

<file path=ppt/tags/tag49.xml><?xml version="1.0" encoding="utf-8"?>
<p:tagLst xmlns:p="http://schemas.openxmlformats.org/presentationml/2006/main">
  <p:tag name="AS_UNIQUEID" val="8342"/>
</p:tagLst>
</file>

<file path=ppt/tags/tag50.xml><?xml version="1.0" encoding="utf-8"?>
<p:tagLst xmlns:p="http://schemas.openxmlformats.org/presentationml/2006/main">
  <p:tag name="AS_UNIQUEID" val="8343"/>
</p:tagLst>
</file>

<file path=ppt/tags/tag51.xml><?xml version="1.0" encoding="utf-8"?>
<p:tagLst xmlns:p="http://schemas.openxmlformats.org/presentationml/2006/main">
  <p:tag name="AS_UNIQUEID" val="8344"/>
</p:tagLst>
</file>

<file path=ppt/tags/tag52.xml><?xml version="1.0" encoding="utf-8"?>
<p:tagLst xmlns:p="http://schemas.openxmlformats.org/presentationml/2006/main">
  <p:tag name="AS_UNIQUEID" val="8345"/>
</p:tagLst>
</file>

<file path=ppt/tags/tag53.xml><?xml version="1.0" encoding="utf-8"?>
<p:tagLst xmlns:p="http://schemas.openxmlformats.org/presentationml/2006/main">
  <p:tag name="AS_UNIQUEID" val="8346"/>
</p:tagLst>
</file>

<file path=ppt/tags/tag54.xml><?xml version="1.0" encoding="utf-8"?>
<p:tagLst xmlns:p="http://schemas.openxmlformats.org/presentationml/2006/main">
  <p:tag name="AS_UNIQUEID" val="8347"/>
</p:tagLst>
</file>

<file path=ppt/tags/tag55.xml><?xml version="1.0" encoding="utf-8"?>
<p:tagLst xmlns:p="http://schemas.openxmlformats.org/presentationml/2006/main">
  <p:tag name="AS_UNIQUEID" val="8348"/>
</p:tagLst>
</file>

<file path=ppt/tags/tag56.xml><?xml version="1.0" encoding="utf-8"?>
<p:tagLst xmlns:p="http://schemas.openxmlformats.org/presentationml/2006/main">
  <p:tag name="AS_UNIQUEID" val="8349"/>
</p:tagLst>
</file>

<file path=ppt/tags/tag57.xml><?xml version="1.0" encoding="utf-8"?>
<p:tagLst xmlns:p="http://schemas.openxmlformats.org/presentationml/2006/main">
  <p:tag name="AS_UNIQUEID" val="8350"/>
</p:tagLst>
</file>

<file path=ppt/tags/tag58.xml><?xml version="1.0" encoding="utf-8"?>
<p:tagLst xmlns:p="http://schemas.openxmlformats.org/presentationml/2006/main">
  <p:tag name="AS_UNIQUEID" val="8351"/>
</p:tagLst>
</file>

<file path=ppt/tags/tag59.xml><?xml version="1.0" encoding="utf-8"?>
<p:tagLst xmlns:p="http://schemas.openxmlformats.org/presentationml/2006/main">
  <p:tag name="AS_UNIQUEID" val="8352"/>
</p:tagLst>
</file>

<file path=ppt/tags/tag60.xml><?xml version="1.0" encoding="utf-8"?>
<p:tagLst xmlns:p="http://schemas.openxmlformats.org/presentationml/2006/main">
  <p:tag name="AS_UNIQUEID" val="8353"/>
</p:tagLst>
</file>

<file path=ppt/tags/tag61.xml><?xml version="1.0" encoding="utf-8"?>
<p:tagLst xmlns:p="http://schemas.openxmlformats.org/presentationml/2006/main">
  <p:tag name="AS_UNIQUEID" val="8354"/>
</p:tagLst>
</file>

<file path=ppt/tags/tag62.xml><?xml version="1.0" encoding="utf-8"?>
<p:tagLst xmlns:p="http://schemas.openxmlformats.org/presentationml/2006/main">
  <p:tag name="AS_UNIQUEID" val="8355"/>
</p:tagLst>
</file>

<file path=ppt/tags/tag63.xml><?xml version="1.0" encoding="utf-8"?>
<p:tagLst xmlns:p="http://schemas.openxmlformats.org/presentationml/2006/main">
  <p:tag name="AS_UNIQUEID" val="8356"/>
</p:tagLst>
</file>

<file path=ppt/tags/tag64.xml><?xml version="1.0" encoding="utf-8"?>
<p:tagLst xmlns:p="http://schemas.openxmlformats.org/presentationml/2006/main">
  <p:tag name="AS_UNIQUEID" val="8357"/>
</p:tagLst>
</file>

<file path=ppt/tags/tag65.xml><?xml version="1.0" encoding="utf-8"?>
<p:tagLst xmlns:p="http://schemas.openxmlformats.org/presentationml/2006/main">
  <p:tag name="AS_UNIQUEID" val="8358"/>
</p:tagLst>
</file>

<file path=ppt/tags/tag66.xml><?xml version="1.0" encoding="utf-8"?>
<p:tagLst xmlns:p="http://schemas.openxmlformats.org/presentationml/2006/main">
  <p:tag name="AS_UNIQUEID" val="8359"/>
</p:tagLst>
</file>

<file path=ppt/tags/tag67.xml><?xml version="1.0" encoding="utf-8"?>
<p:tagLst xmlns:p="http://schemas.openxmlformats.org/presentationml/2006/main">
  <p:tag name="AS_UNIQUEID" val="8360"/>
</p:tagLst>
</file>

<file path=ppt/tags/tag68.xml><?xml version="1.0" encoding="utf-8"?>
<p:tagLst xmlns:p="http://schemas.openxmlformats.org/presentationml/2006/main">
  <p:tag name="AS_UNIQUEID" val="8361"/>
</p:tagLst>
</file>

<file path=ppt/tags/tag69.xml><?xml version="1.0" encoding="utf-8"?>
<p:tagLst xmlns:p="http://schemas.openxmlformats.org/presentationml/2006/main">
  <p:tag name="AS_UNIQUEID" val="8362"/>
</p:tagLst>
</file>

<file path=ppt/tags/tag70.xml><?xml version="1.0" encoding="utf-8"?>
<p:tagLst xmlns:p="http://schemas.openxmlformats.org/presentationml/2006/main">
  <p:tag name="AS_UNIQUEID" val="8363"/>
</p:tagLst>
</file>

<file path=ppt/tags/tag71.xml><?xml version="1.0" encoding="utf-8"?>
<p:tagLst xmlns:p="http://schemas.openxmlformats.org/presentationml/2006/main">
  <p:tag name="AS_UNIQUEID" val="8364"/>
</p:tagLst>
</file>

<file path=ppt/tags/tag72.xml><?xml version="1.0" encoding="utf-8"?>
<p:tagLst xmlns:p="http://schemas.openxmlformats.org/presentationml/2006/main">
  <p:tag name="AS_UNIQUEID" val="8365"/>
</p:tagLst>
</file>

<file path=ppt/tags/tag73.xml><?xml version="1.0" encoding="utf-8"?>
<p:tagLst xmlns:p="http://schemas.openxmlformats.org/presentationml/2006/main">
  <p:tag name="AS_UNIQUEID" val="8366"/>
</p:tagLst>
</file>

<file path=ppt/tags/tag74.xml><?xml version="1.0" encoding="utf-8"?>
<p:tagLst xmlns:p="http://schemas.openxmlformats.org/presentationml/2006/main">
  <p:tag name="AS_UNIQUEID" val="8367"/>
</p:tagLst>
</file>

<file path=ppt/tags/tag75.xml><?xml version="1.0" encoding="utf-8"?>
<p:tagLst xmlns:p="http://schemas.openxmlformats.org/presentationml/2006/main">
  <p:tag name="AS_UNIQUEID" val="8368"/>
</p:tagLst>
</file>

<file path=ppt/tags/tag76.xml><?xml version="1.0" encoding="utf-8"?>
<p:tagLst xmlns:p="http://schemas.openxmlformats.org/presentationml/2006/main">
  <p:tag name="AS_UNIQUEID" val="8174"/>
</p:tagLst>
</file>

<file path=ppt/tags/tag77.xml><?xml version="1.0" encoding="utf-8"?>
<p:tagLst xmlns:p="http://schemas.openxmlformats.org/presentationml/2006/main">
  <p:tag name="AS_UNIQUEID" val="8175"/>
</p:tagLst>
</file>

<file path=ppt/tags/tag78.xml><?xml version="1.0" encoding="utf-8"?>
<p:tagLst xmlns:p="http://schemas.openxmlformats.org/presentationml/2006/main">
  <p:tag name="AS_UNIQUEID" val="8176"/>
</p:tagLst>
</file>

<file path=ppt/tags/tag79.xml><?xml version="1.0" encoding="utf-8"?>
<p:tagLst xmlns:p="http://schemas.openxmlformats.org/presentationml/2006/main">
  <p:tag name="AS_UNIQUEID" val="8177"/>
</p:tagLst>
</file>

<file path=ppt/tags/tag80.xml><?xml version="1.0" encoding="utf-8"?>
<p:tagLst xmlns:p="http://schemas.openxmlformats.org/presentationml/2006/main">
  <p:tag name="AS_UNIQUEID" val="8178"/>
</p:tagLst>
</file>

<file path=ppt/tags/tag81.xml><?xml version="1.0" encoding="utf-8"?>
<p:tagLst xmlns:p="http://schemas.openxmlformats.org/presentationml/2006/main">
  <p:tag name="AS_UNIQUEID" val="8179"/>
</p:tagLst>
</file>

<file path=ppt/tags/tag82.xml><?xml version="1.0" encoding="utf-8"?>
<p:tagLst xmlns:p="http://schemas.openxmlformats.org/presentationml/2006/main">
  <p:tag name="AS_UNIQUEID" val="8180"/>
</p:tagLst>
</file>

<file path=ppt/tags/tag83.xml><?xml version="1.0" encoding="utf-8"?>
<p:tagLst xmlns:p="http://schemas.openxmlformats.org/presentationml/2006/main">
  <p:tag name="AS_UNIQUEID" val="8181"/>
</p:tagLst>
</file>

<file path=ppt/tags/tag84.xml><?xml version="1.0" encoding="utf-8"?>
<p:tagLst xmlns:p="http://schemas.openxmlformats.org/presentationml/2006/main">
  <p:tag name="AS_UNIQUEID" val="8182"/>
</p:tagLst>
</file>

<file path=ppt/tags/tag85.xml><?xml version="1.0" encoding="utf-8"?>
<p:tagLst xmlns:p="http://schemas.openxmlformats.org/presentationml/2006/main">
  <p:tag name="AS_UNIQUEID" val="8183"/>
</p:tagLst>
</file>

<file path=ppt/tags/tag86.xml><?xml version="1.0" encoding="utf-8"?>
<p:tagLst xmlns:p="http://schemas.openxmlformats.org/presentationml/2006/main">
  <p:tag name="AS_UNIQUEID" val="8184"/>
</p:tagLst>
</file>

<file path=ppt/tags/tag87.xml><?xml version="1.0" encoding="utf-8"?>
<p:tagLst xmlns:p="http://schemas.openxmlformats.org/presentationml/2006/main">
  <p:tag name="AS_UNIQUEID" val="8185"/>
</p:tagLst>
</file>

<file path=ppt/tags/tag88.xml><?xml version="1.0" encoding="utf-8"?>
<p:tagLst xmlns:p="http://schemas.openxmlformats.org/presentationml/2006/main">
  <p:tag name="AS_UNIQUEID" val="8186"/>
</p:tagLst>
</file>

<file path=ppt/tags/tag89.xml><?xml version="1.0" encoding="utf-8"?>
<p:tagLst xmlns:p="http://schemas.openxmlformats.org/presentationml/2006/main">
  <p:tag name="AS_UNIQUEID" val="8187"/>
</p:tagLst>
</file>

<file path=ppt/tags/tag90.xml><?xml version="1.0" encoding="utf-8"?>
<p:tagLst xmlns:p="http://schemas.openxmlformats.org/presentationml/2006/main">
  <p:tag name="AS_UNIQUEID" val="8188"/>
</p:tagLst>
</file>

<file path=ppt/tags/tag91.xml><?xml version="1.0" encoding="utf-8"?>
<p:tagLst xmlns:p="http://schemas.openxmlformats.org/presentationml/2006/main">
  <p:tag name="AS_UNIQUEID" val="8189"/>
</p:tagLst>
</file>

<file path=ppt/tags/tag92.xml><?xml version="1.0" encoding="utf-8"?>
<p:tagLst xmlns:p="http://schemas.openxmlformats.org/presentationml/2006/main">
  <p:tag name="AS_UNIQUEID" val="8190"/>
</p:tagLst>
</file>

<file path=ppt/tags/tag93.xml><?xml version="1.0" encoding="utf-8"?>
<p:tagLst xmlns:p="http://schemas.openxmlformats.org/presentationml/2006/main">
  <p:tag name="AS_UNIQUEID" val="8191"/>
</p:tagLst>
</file>

<file path=ppt/tags/tag94.xml><?xml version="1.0" encoding="utf-8"?>
<p:tagLst xmlns:p="http://schemas.openxmlformats.org/presentationml/2006/main">
  <p:tag name="AS_UNIQUEID" val="8192"/>
</p:tagLst>
</file>

<file path=ppt/tags/tag95.xml><?xml version="1.0" encoding="utf-8"?>
<p:tagLst xmlns:p="http://schemas.openxmlformats.org/presentationml/2006/main">
  <p:tag name="AS_UNIQUEID" val="8193"/>
</p:tagLst>
</file>

<file path=ppt/tags/tag96.xml><?xml version="1.0" encoding="utf-8"?>
<p:tagLst xmlns:p="http://schemas.openxmlformats.org/presentationml/2006/main">
  <p:tag name="AS_UNIQUEID" val="8194"/>
</p:tagLst>
</file>

<file path=ppt/tags/tag97.xml><?xml version="1.0" encoding="utf-8"?>
<p:tagLst xmlns:p="http://schemas.openxmlformats.org/presentationml/2006/main">
  <p:tag name="AS_UNIQUEID" val="8195"/>
</p:tagLst>
</file>

<file path=ppt/tags/tag98.xml><?xml version="1.0" encoding="utf-8"?>
<p:tagLst xmlns:p="http://schemas.openxmlformats.org/presentationml/2006/main">
  <p:tag name="AS_UNIQUEID" val="8196"/>
</p:tagLst>
</file>

<file path=ppt/tags/tag99.xml><?xml version="1.0" encoding="utf-8"?>
<p:tagLst xmlns:p="http://schemas.openxmlformats.org/presentationml/2006/main">
  <p:tag name="AS_UNIQUEID" val="8197"/>
</p:tagLst>
</file>

<file path=ppt/tags/tag100.xml><?xml version="1.0" encoding="utf-8"?>
<p:tagLst xmlns:p="http://schemas.openxmlformats.org/presentationml/2006/main">
  <p:tag name="AS_UNIQUEID" val="8198"/>
</p:tagLst>
</file>

<file path=ppt/tags/tag101.xml><?xml version="1.0" encoding="utf-8"?>
<p:tagLst xmlns:p="http://schemas.openxmlformats.org/presentationml/2006/main">
  <p:tag name="AS_UNIQUEID" val="8199"/>
</p:tagLst>
</file>

<file path=ppt/tags/tag102.xml><?xml version="1.0" encoding="utf-8"?>
<p:tagLst xmlns:p="http://schemas.openxmlformats.org/presentationml/2006/main">
  <p:tag name="AS_UNIQUEID" val="8200"/>
</p:tagLst>
</file>

<file path=ppt/tags/tag103.xml><?xml version="1.0" encoding="utf-8"?>
<p:tagLst xmlns:p="http://schemas.openxmlformats.org/presentationml/2006/main">
  <p:tag name="AS_UNIQUEID" val="8201"/>
</p:tagLst>
</file>

<file path=ppt/tags/tag104.xml><?xml version="1.0" encoding="utf-8"?>
<p:tagLst xmlns:p="http://schemas.openxmlformats.org/presentationml/2006/main">
  <p:tag name="AS_UNIQUEID" val="8202"/>
</p:tagLst>
</file>

<file path=ppt/tags/tag105.xml><?xml version="1.0" encoding="utf-8"?>
<p:tagLst xmlns:p="http://schemas.openxmlformats.org/presentationml/2006/main">
  <p:tag name="AS_UNIQUEID" val="8203"/>
</p:tagLst>
</file>

<file path=ppt/tags/tag106.xml><?xml version="1.0" encoding="utf-8"?>
<p:tagLst xmlns:p="http://schemas.openxmlformats.org/presentationml/2006/main">
  <p:tag name="AS_UNIQUEID" val="8204"/>
</p:tagLst>
</file>

<file path=ppt/tags/tag107.xml><?xml version="1.0" encoding="utf-8"?>
<p:tagLst xmlns:p="http://schemas.openxmlformats.org/presentationml/2006/main">
  <p:tag name="AS_UNIQUEID" val="8205"/>
</p:tagLst>
</file>

<file path=ppt/tags/tag108.xml><?xml version="1.0" encoding="utf-8"?>
<p:tagLst xmlns:p="http://schemas.openxmlformats.org/presentationml/2006/main">
  <p:tag name="AS_UNIQUEID" val="8206"/>
</p:tagLst>
</file>

<file path=ppt/tags/tag109.xml><?xml version="1.0" encoding="utf-8"?>
<p:tagLst xmlns:p="http://schemas.openxmlformats.org/presentationml/2006/main">
  <p:tag name="AS_UNIQUEID" val="8207"/>
</p:tagLst>
</file>

<file path=ppt/tags/tag110.xml><?xml version="1.0" encoding="utf-8"?>
<p:tagLst xmlns:p="http://schemas.openxmlformats.org/presentationml/2006/main">
  <p:tag name="AS_UNIQUEID" val="8208"/>
</p:tagLst>
</file>

<file path=ppt/tags/tag111.xml><?xml version="1.0" encoding="utf-8"?>
<p:tagLst xmlns:p="http://schemas.openxmlformats.org/presentationml/2006/main">
  <p:tag name="AS_UNIQUEID" val="8209"/>
</p:tagLst>
</file>

<file path=ppt/tags/tag112.xml><?xml version="1.0" encoding="utf-8"?>
<p:tagLst xmlns:p="http://schemas.openxmlformats.org/presentationml/2006/main">
  <p:tag name="AS_UNIQUEID" val="8210"/>
</p:tagLst>
</file>

<file path=ppt/tags/tag113.xml><?xml version="1.0" encoding="utf-8"?>
<p:tagLst xmlns:p="http://schemas.openxmlformats.org/presentationml/2006/main">
  <p:tag name="AS_UNIQUEID" val="8211"/>
</p:tagLst>
</file>

<file path=ppt/tags/tag114.xml><?xml version="1.0" encoding="utf-8"?>
<p:tagLst xmlns:p="http://schemas.openxmlformats.org/presentationml/2006/main">
  <p:tag name="AS_UNIQUEID" val="8212"/>
</p:tagLst>
</file>

<file path=ppt/tags/tag115.xml><?xml version="1.0" encoding="utf-8"?>
<p:tagLst xmlns:p="http://schemas.openxmlformats.org/presentationml/2006/main">
  <p:tag name="AS_UNIQUEID" val="8213"/>
</p:tagLst>
</file>

<file path=ppt/tags/tag116.xml><?xml version="1.0" encoding="utf-8"?>
<p:tagLst xmlns:p="http://schemas.openxmlformats.org/presentationml/2006/main">
  <p:tag name="AS_UNIQUEID" val="8214"/>
</p:tagLst>
</file>

<file path=ppt/tags/tag117.xml><?xml version="1.0" encoding="utf-8"?>
<p:tagLst xmlns:p="http://schemas.openxmlformats.org/presentationml/2006/main">
  <p:tag name="AS_UNIQUEID" val="8215"/>
</p:tagLst>
</file>

<file path=ppt/tags/tag118.xml><?xml version="1.0" encoding="utf-8"?>
<p:tagLst xmlns:p="http://schemas.openxmlformats.org/presentationml/2006/main">
  <p:tag name="AS_UNIQUEID" val="8216"/>
</p:tagLst>
</file>

<file path=ppt/tags/tag119.xml><?xml version="1.0" encoding="utf-8"?>
<p:tagLst xmlns:p="http://schemas.openxmlformats.org/presentationml/2006/main">
  <p:tag name="AS_UNIQUEID" val="8217"/>
</p:tagLst>
</file>

<file path=ppt/tags/tag120.xml><?xml version="1.0" encoding="utf-8"?>
<p:tagLst xmlns:p="http://schemas.openxmlformats.org/presentationml/2006/main">
  <p:tag name="AS_UNIQUEID" val="8218"/>
</p:tagLst>
</file>

<file path=ppt/tags/tag121.xml><?xml version="1.0" encoding="utf-8"?>
<p:tagLst xmlns:p="http://schemas.openxmlformats.org/presentationml/2006/main">
  <p:tag name="AS_UNIQUEID" val="8219"/>
</p:tagLst>
</file>

<file path=ppt/tags/tag122.xml><?xml version="1.0" encoding="utf-8"?>
<p:tagLst xmlns:p="http://schemas.openxmlformats.org/presentationml/2006/main">
  <p:tag name="AS_UNIQUEID" val="8220"/>
</p:tagLst>
</file>

<file path=ppt/tags/tag123.xml><?xml version="1.0" encoding="utf-8"?>
<p:tagLst xmlns:p="http://schemas.openxmlformats.org/presentationml/2006/main">
  <p:tag name="AS_UNIQUEID" val="8221"/>
</p:tagLst>
</file>

<file path=ppt/tags/tag124.xml><?xml version="1.0" encoding="utf-8"?>
<p:tagLst xmlns:p="http://schemas.openxmlformats.org/presentationml/2006/main">
  <p:tag name="AS_UNIQUEID" val="8222"/>
</p:tagLst>
</file>

<file path=ppt/tags/tag125.xml><?xml version="1.0" encoding="utf-8"?>
<p:tagLst xmlns:p="http://schemas.openxmlformats.org/presentationml/2006/main">
  <p:tag name="AS_UNIQUEID" val="8223"/>
</p:tagLst>
</file>

<file path=ppt/tags/tag126.xml><?xml version="1.0" encoding="utf-8"?>
<p:tagLst xmlns:p="http://schemas.openxmlformats.org/presentationml/2006/main">
  <p:tag name="AS_UNIQUEID" val="8224"/>
</p:tagLst>
</file>

<file path=ppt/tags/tag127.xml><?xml version="1.0" encoding="utf-8"?>
<p:tagLst xmlns:p="http://schemas.openxmlformats.org/presentationml/2006/main">
  <p:tag name="AS_UNIQUEID" val="8225"/>
</p:tagLst>
</file>

<file path=ppt/tags/tag128.xml><?xml version="1.0" encoding="utf-8"?>
<p:tagLst xmlns:p="http://schemas.openxmlformats.org/presentationml/2006/main">
  <p:tag name="AS_UNIQUEID" val="8226"/>
</p:tagLst>
</file>

<file path=ppt/tags/tag129.xml><?xml version="1.0" encoding="utf-8"?>
<p:tagLst xmlns:p="http://schemas.openxmlformats.org/presentationml/2006/main">
  <p:tag name="AS_UNIQUEID" val="8227"/>
</p:tagLst>
</file>

<file path=ppt/tags/tag130.xml><?xml version="1.0" encoding="utf-8"?>
<p:tagLst xmlns:p="http://schemas.openxmlformats.org/presentationml/2006/main">
  <p:tag name="AS_UNIQUEID" val="8228"/>
</p:tagLst>
</file>

<file path=ppt/tags/tag131.xml><?xml version="1.0" encoding="utf-8"?>
<p:tagLst xmlns:p="http://schemas.openxmlformats.org/presentationml/2006/main">
  <p:tag name="AS_UNIQUEID" val="8229"/>
</p:tagLst>
</file>

<file path=ppt/tags/tag132.xml><?xml version="1.0" encoding="utf-8"?>
<p:tagLst xmlns:p="http://schemas.openxmlformats.org/presentationml/2006/main">
  <p:tag name="AS_UNIQUEID" val="8230"/>
</p:tagLst>
</file>

<file path=ppt/tags/tag133.xml><?xml version="1.0" encoding="utf-8"?>
<p:tagLst xmlns:p="http://schemas.openxmlformats.org/presentationml/2006/main">
  <p:tag name="AS_UNIQUEID" val="8231"/>
</p:tagLst>
</file>

<file path=ppt/tags/tag134.xml><?xml version="1.0" encoding="utf-8"?>
<p:tagLst xmlns:p="http://schemas.openxmlformats.org/presentationml/2006/main">
  <p:tag name="AS_UNIQUEID" val="8232"/>
</p:tagLst>
</file>

<file path=ppt/tags/tag135.xml><?xml version="1.0" encoding="utf-8"?>
<p:tagLst xmlns:p="http://schemas.openxmlformats.org/presentationml/2006/main">
  <p:tag name="AS_UNIQUEID" val="8233"/>
</p:tagLst>
</file>

<file path=ppt/tags/tag136.xml><?xml version="1.0" encoding="utf-8"?>
<p:tagLst xmlns:p="http://schemas.openxmlformats.org/presentationml/2006/main">
  <p:tag name="AS_UNIQUEID" val="8234"/>
</p:tagLst>
</file>

<file path=ppt/tags/tag137.xml><?xml version="1.0" encoding="utf-8"?>
<p:tagLst xmlns:p="http://schemas.openxmlformats.org/presentationml/2006/main">
  <p:tag name="AS_UNIQUEID" val="8235"/>
</p:tagLst>
</file>

<file path=ppt/tags/tag138.xml><?xml version="1.0" encoding="utf-8"?>
<p:tagLst xmlns:p="http://schemas.openxmlformats.org/presentationml/2006/main">
  <p:tag name="AS_UNIQUEID" val="8236"/>
</p:tagLst>
</file>

<file path=ppt/tags/tag139.xml><?xml version="1.0" encoding="utf-8"?>
<p:tagLst xmlns:p="http://schemas.openxmlformats.org/presentationml/2006/main">
  <p:tag name="AS_UNIQUEID" val="8237"/>
</p:tagLst>
</file>

<file path=ppt/tags/tag140.xml><?xml version="1.0" encoding="utf-8"?>
<p:tagLst xmlns:p="http://schemas.openxmlformats.org/presentationml/2006/main">
  <p:tag name="AS_UNIQUEID" val="8238"/>
</p:tagLst>
</file>

<file path=ppt/tags/tag141.xml><?xml version="1.0" encoding="utf-8"?>
<p:tagLst xmlns:p="http://schemas.openxmlformats.org/presentationml/2006/main">
  <p:tag name="AS_UNIQUEID" val="8239"/>
</p:tagLst>
</file>

<file path=ppt/tags/tag142.xml><?xml version="1.0" encoding="utf-8"?>
<p:tagLst xmlns:p="http://schemas.openxmlformats.org/presentationml/2006/main">
  <p:tag name="AS_UNIQUEID" val="8240"/>
</p:tagLst>
</file>

<file path=ppt/tags/tag143.xml><?xml version="1.0" encoding="utf-8"?>
<p:tagLst xmlns:p="http://schemas.openxmlformats.org/presentationml/2006/main">
  <p:tag name="AS_UNIQUEID" val="8241"/>
</p:tagLst>
</file>

<file path=ppt/tags/tag144.xml><?xml version="1.0" encoding="utf-8"?>
<p:tagLst xmlns:p="http://schemas.openxmlformats.org/presentationml/2006/main">
  <p:tag name="AS_UNIQUEID" val="8242"/>
</p:tagLst>
</file>

<file path=ppt/tags/tag145.xml><?xml version="1.0" encoding="utf-8"?>
<p:tagLst xmlns:p="http://schemas.openxmlformats.org/presentationml/2006/main">
  <p:tag name="AS_UNIQUEID" val="8243"/>
</p:tagLst>
</file>

<file path=ppt/tags/tag146.xml><?xml version="1.0" encoding="utf-8"?>
<p:tagLst xmlns:p="http://schemas.openxmlformats.org/presentationml/2006/main">
  <p:tag name="AS_UNIQUEID" val="3537"/>
</p:tagLst>
</file>

<file path=ppt/tags/tag147.xml><?xml version="1.0" encoding="utf-8"?>
<p:tagLst xmlns:p="http://schemas.openxmlformats.org/presentationml/2006/main">
  <p:tag name="AS_UNIQUEID" val="3538"/>
</p:tagLst>
</file>

<file path=ppt/tags/tag148.xml><?xml version="1.0" encoding="utf-8"?>
<p:tagLst xmlns:p="http://schemas.openxmlformats.org/presentationml/2006/main">
  <p:tag name="AS_UNIQUEID" val="8244"/>
</p:tagLst>
</file>

<file path=ppt/tags/tag149.xml><?xml version="1.0" encoding="utf-8"?>
<p:tagLst xmlns:p="http://schemas.openxmlformats.org/presentationml/2006/main">
  <p:tag name="AS_UNIQUEID" val="2504"/>
</p:tagLst>
</file>

<file path=ppt/tags/tag150.xml><?xml version="1.0" encoding="utf-8"?>
<p:tagLst xmlns:p="http://schemas.openxmlformats.org/presentationml/2006/main">
  <p:tag name="AS_UNIQUEID" val="2505"/>
</p:tagLst>
</file>

<file path=ppt/tags/tag151.xml><?xml version="1.0" encoding="utf-8"?>
<p:tagLst xmlns:p="http://schemas.openxmlformats.org/presentationml/2006/main">
  <p:tag name="AS_UNIQUEID" val="7171"/>
</p:tagLst>
</file>

<file path=ppt/tags/tag152.xml><?xml version="1.0" encoding="utf-8"?>
<p:tagLst xmlns:p="http://schemas.openxmlformats.org/presentationml/2006/main">
  <p:tag name="AS_UNIQUEID" val="7172"/>
</p:tagLst>
</file>

<file path=ppt/tags/tag153.xml><?xml version="1.0" encoding="utf-8"?>
<p:tagLst xmlns:p="http://schemas.openxmlformats.org/presentationml/2006/main">
  <p:tag name="AS_UNIQUEID" val="2508"/>
</p:tagLst>
</file>

<file path=ppt/tags/tag154.xml><?xml version="1.0" encoding="utf-8"?>
<p:tagLst xmlns:p="http://schemas.openxmlformats.org/presentationml/2006/main">
  <p:tag name="AS_UNIQUEID" val="7173"/>
</p:tagLst>
</file>

<file path=ppt/tags/tag155.xml><?xml version="1.0" encoding="utf-8"?>
<p:tagLst xmlns:p="http://schemas.openxmlformats.org/presentationml/2006/main">
  <p:tag name="AS_UNIQUEID" val="5345"/>
</p:tagLst>
</file>

<file path=ppt/tags/tag156.xml><?xml version="1.0" encoding="utf-8"?>
<p:tagLst xmlns:p="http://schemas.openxmlformats.org/presentationml/2006/main">
  <p:tag name="AS_UNIQUEID" val="7174"/>
</p:tagLst>
</file>

<file path=ppt/tags/tag157.xml><?xml version="1.0" encoding="utf-8"?>
<p:tagLst xmlns:p="http://schemas.openxmlformats.org/presentationml/2006/main">
  <p:tag name="AS_UNIQUEID" val="2505"/>
</p:tagLst>
</file>

<file path=ppt/tags/tag158.xml><?xml version="1.0" encoding="utf-8"?>
<p:tagLst xmlns:p="http://schemas.openxmlformats.org/presentationml/2006/main">
  <p:tag name="AS_UNIQUEID" val="7175"/>
</p:tagLst>
</file>

<file path=ppt/tags/tag159.xml><?xml version="1.0" encoding="utf-8"?>
<p:tagLst xmlns:p="http://schemas.openxmlformats.org/presentationml/2006/main">
  <p:tag name="AS_UNIQUEID" val="7177"/>
</p:tagLst>
</file>

<file path=ppt/tags/tag160.xml><?xml version="1.0" encoding="utf-8"?>
<p:tagLst xmlns:p="http://schemas.openxmlformats.org/presentationml/2006/main">
  <p:tag name="AS_UNIQUEID" val="7178"/>
</p:tagLst>
</file>

<file path=ppt/tags/tag161.xml><?xml version="1.0" encoding="utf-8"?>
<p:tagLst xmlns:p="http://schemas.openxmlformats.org/presentationml/2006/main">
  <p:tag name="AS_UNIQUEID" val="7179"/>
</p:tagLst>
</file>

<file path=ppt/tags/tag162.xml><?xml version="1.0" encoding="utf-8"?>
<p:tagLst xmlns:p="http://schemas.openxmlformats.org/presentationml/2006/main">
  <p:tag name="AS_UNIQUEID" val="7180"/>
</p:tagLst>
</file>

<file path=ppt/tags/tag163.xml><?xml version="1.0" encoding="utf-8"?>
<p:tagLst xmlns:p="http://schemas.openxmlformats.org/presentationml/2006/main">
  <p:tag name="AS_UNIQUEID" val="7799"/>
</p:tagLst>
</file>

<file path=ppt/tags/tag164.xml><?xml version="1.0" encoding="utf-8"?>
<p:tagLst xmlns:p="http://schemas.openxmlformats.org/presentationml/2006/main">
  <p:tag name="AS_UNIQUEID" val="8245"/>
</p:tagLst>
</file>

<file path=ppt/tags/tag165.xml><?xml version="1.0" encoding="utf-8"?>
<p:tagLst xmlns:p="http://schemas.openxmlformats.org/presentationml/2006/main">
  <p:tag name="AS_UNIQUEID" val="8246"/>
</p:tagLst>
</file>

<file path=ppt/tags/tag166.xml><?xml version="1.0" encoding="utf-8"?>
<p:tagLst xmlns:p="http://schemas.openxmlformats.org/presentationml/2006/main">
  <p:tag name="AS_UNIQUEID" val="8247"/>
</p:tagLst>
</file>

<file path=ppt/tags/tag167.xml><?xml version="1.0" encoding="utf-8"?>
<p:tagLst xmlns:p="http://schemas.openxmlformats.org/presentationml/2006/main">
  <p:tag name="AS_UNIQUEID" val="8248"/>
</p:tagLst>
</file>

<file path=ppt/tags/tag168.xml><?xml version="1.0" encoding="utf-8"?>
<p:tagLst xmlns:p="http://schemas.openxmlformats.org/presentationml/2006/main">
  <p:tag name="AS_UNIQUEID" val="8249"/>
</p:tagLst>
</file>

<file path=ppt/tags/tag169.xml><?xml version="1.0" encoding="utf-8"?>
<p:tagLst xmlns:p="http://schemas.openxmlformats.org/presentationml/2006/main">
  <p:tag name="AS_UNIQUEID" val="8250"/>
</p:tagLst>
</file>

<file path=ppt/tags/tag170.xml><?xml version="1.0" encoding="utf-8"?>
<p:tagLst xmlns:p="http://schemas.openxmlformats.org/presentationml/2006/main">
  <p:tag name="AS_UNIQUEID" val="8251"/>
</p:tagLst>
</file>

<file path=ppt/tags/tag171.xml><?xml version="1.0" encoding="utf-8"?>
<p:tagLst xmlns:p="http://schemas.openxmlformats.org/presentationml/2006/main">
  <p:tag name="AS_UNIQUEID" val="8252"/>
</p:tagLst>
</file>

<file path=ppt/tags/tag172.xml><?xml version="1.0" encoding="utf-8"?>
<p:tagLst xmlns:p="http://schemas.openxmlformats.org/presentationml/2006/main">
  <p:tag name="AS_UNIQUEID" val="8253"/>
</p:tagLst>
</file>

<file path=ppt/tags/tag173.xml><?xml version="1.0" encoding="utf-8"?>
<p:tagLst xmlns:p="http://schemas.openxmlformats.org/presentationml/2006/main">
  <p:tag name="AS_UNIQUEID" val="8254"/>
</p:tagLst>
</file>

<file path=ppt/tags/tag174.xml><?xml version="1.0" encoding="utf-8"?>
<p:tagLst xmlns:p="http://schemas.openxmlformats.org/presentationml/2006/main">
  <p:tag name="AS_UNIQUEID" val="8255"/>
</p:tagLst>
</file>

<file path=ppt/tags/tag175.xml><?xml version="1.0" encoding="utf-8"?>
<p:tagLst xmlns:p="http://schemas.openxmlformats.org/presentationml/2006/main">
  <p:tag name="AS_UNIQUEID" val="8256"/>
</p:tagLst>
</file>

<file path=ppt/tags/tag176.xml><?xml version="1.0" encoding="utf-8"?>
<p:tagLst xmlns:p="http://schemas.openxmlformats.org/presentationml/2006/main">
  <p:tag name="AS_UNIQUEID" val="8257"/>
</p:tagLst>
</file>

<file path=ppt/tags/tag177.xml><?xml version="1.0" encoding="utf-8"?>
<p:tagLst xmlns:p="http://schemas.openxmlformats.org/presentationml/2006/main">
  <p:tag name="AS_UNIQUEID" val="8258"/>
</p:tagLst>
</file>

<file path=ppt/tags/tag178.xml><?xml version="1.0" encoding="utf-8"?>
<p:tagLst xmlns:p="http://schemas.openxmlformats.org/presentationml/2006/main">
  <p:tag name="AS_UNIQUEID" val="8259"/>
</p:tagLst>
</file>

<file path=ppt/tags/tag179.xml><?xml version="1.0" encoding="utf-8"?>
<p:tagLst xmlns:p="http://schemas.openxmlformats.org/presentationml/2006/main">
  <p:tag name="AS_UNIQUEID" val="4364"/>
</p:tagLst>
</file>

<file path=ppt/tags/tag180.xml><?xml version="1.0" encoding="utf-8"?>
<p:tagLst xmlns:p="http://schemas.openxmlformats.org/presentationml/2006/main">
  <p:tag name="AS_UNIQUEID" val="4365"/>
</p:tagLst>
</file>

<file path=ppt/tags/tag181.xml><?xml version="1.0" encoding="utf-8"?>
<p:tagLst xmlns:p="http://schemas.openxmlformats.org/presentationml/2006/main">
  <p:tag name="AS_UNIQUEID" val="4366"/>
</p:tagLst>
</file>

<file path=ppt/tags/tag182.xml><?xml version="1.0" encoding="utf-8"?>
<p:tagLst xmlns:p="http://schemas.openxmlformats.org/presentationml/2006/main">
  <p:tag name="AS_UNIQUEID" val="8260"/>
</p:tagLst>
</file>

<file path=ppt/tags/tag183.xml><?xml version="1.0" encoding="utf-8"?>
<p:tagLst xmlns:p="http://schemas.openxmlformats.org/presentationml/2006/main">
  <p:tag name="AS_UNIQUEID" val="4368"/>
</p:tagLst>
</file>

<file path=ppt/tags/tag184.xml><?xml version="1.0" encoding="utf-8"?>
<p:tagLst xmlns:p="http://schemas.openxmlformats.org/presentationml/2006/main">
  <p:tag name="AS_UNIQUEID" val="4369"/>
</p:tagLst>
</file>

<file path=ppt/tags/tag185.xml><?xml version="1.0" encoding="utf-8"?>
<p:tagLst xmlns:p="http://schemas.openxmlformats.org/presentationml/2006/main">
  <p:tag name="AS_UNIQUEID" val="4370"/>
</p:tagLst>
</file>

<file path=ppt/tags/tag186.xml><?xml version="1.0" encoding="utf-8"?>
<p:tagLst xmlns:p="http://schemas.openxmlformats.org/presentationml/2006/main">
  <p:tag name="AS_UNIQUEID" val="4371"/>
</p:tagLst>
</file>

<file path=ppt/tags/tag187.xml><?xml version="1.0" encoding="utf-8"?>
<p:tagLst xmlns:p="http://schemas.openxmlformats.org/presentationml/2006/main">
  <p:tag name="AS_UNIQUEID" val="4372"/>
</p:tagLst>
</file>

<file path=ppt/tags/tag188.xml><?xml version="1.0" encoding="utf-8"?>
<p:tagLst xmlns:p="http://schemas.openxmlformats.org/presentationml/2006/main">
  <p:tag name="AS_UNIQUEID" val="4373"/>
</p:tagLst>
</file>

<file path=ppt/tags/tag189.xml><?xml version="1.0" encoding="utf-8"?>
<p:tagLst xmlns:p="http://schemas.openxmlformats.org/presentationml/2006/main">
  <p:tag name="AS_UNIQUEID" val="4374"/>
</p:tagLst>
</file>

<file path=ppt/tags/tag190.xml><?xml version="1.0" encoding="utf-8"?>
<p:tagLst xmlns:p="http://schemas.openxmlformats.org/presentationml/2006/main">
  <p:tag name="AS_UNIQUEID" val="4375"/>
</p:tagLst>
</file>

<file path=ppt/tags/tag191.xml><?xml version="1.0" encoding="utf-8"?>
<p:tagLst xmlns:p="http://schemas.openxmlformats.org/presentationml/2006/main">
  <p:tag name="AS_UNIQUEID" val="4376"/>
</p:tagLst>
</file>

<file path=ppt/tags/tag192.xml><?xml version="1.0" encoding="utf-8"?>
<p:tagLst xmlns:p="http://schemas.openxmlformats.org/presentationml/2006/main">
  <p:tag name="AS_UNIQUEID" val="4377"/>
</p:tagLst>
</file>

<file path=ppt/tags/tag193.xml><?xml version="1.0" encoding="utf-8"?>
<p:tagLst xmlns:p="http://schemas.openxmlformats.org/presentationml/2006/main">
  <p:tag name="AS_UNIQUEID" val="4378"/>
</p:tagLst>
</file>

<file path=ppt/tags/tag194.xml><?xml version="1.0" encoding="utf-8"?>
<p:tagLst xmlns:p="http://schemas.openxmlformats.org/presentationml/2006/main">
  <p:tag name="AS_UNIQUEID" val="4379"/>
</p:tagLst>
</file>

<file path=ppt/tags/tag195.xml><?xml version="1.0" encoding="utf-8"?>
<p:tagLst xmlns:p="http://schemas.openxmlformats.org/presentationml/2006/main">
  <p:tag name="AS_UNIQUEID" val="4380"/>
</p:tagLst>
</file>

<file path=ppt/tags/tag196.xml><?xml version="1.0" encoding="utf-8"?>
<p:tagLst xmlns:p="http://schemas.openxmlformats.org/presentationml/2006/main">
  <p:tag name="AS_UNIQUEID" val="4381"/>
</p:tagLst>
</file>

<file path=ppt/tags/tag197.xml><?xml version="1.0" encoding="utf-8"?>
<p:tagLst xmlns:p="http://schemas.openxmlformats.org/presentationml/2006/main">
  <p:tag name="AS_UNIQUEID" val="4382"/>
</p:tagLst>
</file>

<file path=ppt/tags/tag198.xml><?xml version="1.0" encoding="utf-8"?>
<p:tagLst xmlns:p="http://schemas.openxmlformats.org/presentationml/2006/main">
  <p:tag name="AS_UNIQUEID" val="4383"/>
</p:tagLst>
</file>

<file path=ppt/tags/tag199.xml><?xml version="1.0" encoding="utf-8"?>
<p:tagLst xmlns:p="http://schemas.openxmlformats.org/presentationml/2006/main">
  <p:tag name="AS_UNIQUEID" val="4384"/>
</p:tagLst>
</file>

<file path=ppt/tags/tag200.xml><?xml version="1.0" encoding="utf-8"?>
<p:tagLst xmlns:p="http://schemas.openxmlformats.org/presentationml/2006/main">
  <p:tag name="AS_UNIQUEID" val="4385"/>
</p:tagLst>
</file>

<file path=ppt/tags/tag201.xml><?xml version="1.0" encoding="utf-8"?>
<p:tagLst xmlns:p="http://schemas.openxmlformats.org/presentationml/2006/main">
  <p:tag name="AS_UNIQUEID" val="4386"/>
</p:tagLst>
</file>

<file path=ppt/tags/tag202.xml><?xml version="1.0" encoding="utf-8"?>
<p:tagLst xmlns:p="http://schemas.openxmlformats.org/presentationml/2006/main">
  <p:tag name="AS_UNIQUEID" val="4387"/>
</p:tagLst>
</file>

<file path=ppt/tags/tag203.xml><?xml version="1.0" encoding="utf-8"?>
<p:tagLst xmlns:p="http://schemas.openxmlformats.org/presentationml/2006/main">
  <p:tag name="AS_UNIQUEID" val="4388"/>
</p:tagLst>
</file>

<file path=ppt/tags/tag204.xml><?xml version="1.0" encoding="utf-8"?>
<p:tagLst xmlns:p="http://schemas.openxmlformats.org/presentationml/2006/main">
  <p:tag name="AS_UNIQUEID" val="4389"/>
</p:tagLst>
</file>

<file path=ppt/tags/tag205.xml><?xml version="1.0" encoding="utf-8"?>
<p:tagLst xmlns:p="http://schemas.openxmlformats.org/presentationml/2006/main">
  <p:tag name="AS_UNIQUEID" val="4390"/>
</p:tagLst>
</file>

<file path=ppt/tags/tag206.xml><?xml version="1.0" encoding="utf-8"?>
<p:tagLst xmlns:p="http://schemas.openxmlformats.org/presentationml/2006/main">
  <p:tag name="AS_UNIQUEID" val="4391"/>
</p:tagLst>
</file>

<file path=ppt/tags/tag207.xml><?xml version="1.0" encoding="utf-8"?>
<p:tagLst xmlns:p="http://schemas.openxmlformats.org/presentationml/2006/main">
  <p:tag name="AS_UNIQUEID" val="4392"/>
</p:tagLst>
</file>

<file path=ppt/tags/tag208.xml><?xml version="1.0" encoding="utf-8"?>
<p:tagLst xmlns:p="http://schemas.openxmlformats.org/presentationml/2006/main">
  <p:tag name="AS_UNIQUEID" val="4393"/>
</p:tagLst>
</file>

<file path=ppt/tags/tag209.xml><?xml version="1.0" encoding="utf-8"?>
<p:tagLst xmlns:p="http://schemas.openxmlformats.org/presentationml/2006/main">
  <p:tag name="AS_UNIQUEID" val="4394"/>
</p:tagLst>
</file>

<file path=ppt/tags/tag210.xml><?xml version="1.0" encoding="utf-8"?>
<p:tagLst xmlns:p="http://schemas.openxmlformats.org/presentationml/2006/main">
  <p:tag name="AS_UNIQUEID" val="4395"/>
</p:tagLst>
</file>

<file path=ppt/tags/tag211.xml><?xml version="1.0" encoding="utf-8"?>
<p:tagLst xmlns:p="http://schemas.openxmlformats.org/presentationml/2006/main">
  <p:tag name="AS_UNIQUEID" val="4396"/>
</p:tagLst>
</file>

<file path=ppt/tags/tag212.xml><?xml version="1.0" encoding="utf-8"?>
<p:tagLst xmlns:p="http://schemas.openxmlformats.org/presentationml/2006/main">
  <p:tag name="AS_UNIQUEID" val="4397"/>
</p:tagLst>
</file>

<file path=ppt/tags/tag213.xml><?xml version="1.0" encoding="utf-8"?>
<p:tagLst xmlns:p="http://schemas.openxmlformats.org/presentationml/2006/main">
  <p:tag name="AS_UNIQUEID" val="4398"/>
</p:tagLst>
</file>

<file path=ppt/tags/tag214.xml><?xml version="1.0" encoding="utf-8"?>
<p:tagLst xmlns:p="http://schemas.openxmlformats.org/presentationml/2006/main">
  <p:tag name="AS_UNIQUEID" val="4399"/>
</p:tagLst>
</file>

<file path=ppt/tags/tag215.xml><?xml version="1.0" encoding="utf-8"?>
<p:tagLst xmlns:p="http://schemas.openxmlformats.org/presentationml/2006/main">
  <p:tag name="AS_UNIQUEID" val="4400"/>
</p:tagLst>
</file>

<file path=ppt/tags/tag216.xml><?xml version="1.0" encoding="utf-8"?>
<p:tagLst xmlns:p="http://schemas.openxmlformats.org/presentationml/2006/main">
  <p:tag name="AS_UNIQUEID" val="4401"/>
</p:tagLst>
</file>

<file path=ppt/tags/tag217.xml><?xml version="1.0" encoding="utf-8"?>
<p:tagLst xmlns:p="http://schemas.openxmlformats.org/presentationml/2006/main">
  <p:tag name="AS_UNIQUEID" val="4402"/>
</p:tagLst>
</file>

<file path=ppt/tags/tag218.xml><?xml version="1.0" encoding="utf-8"?>
<p:tagLst xmlns:p="http://schemas.openxmlformats.org/presentationml/2006/main">
  <p:tag name="AS_UNIQUEID" val="4403"/>
</p:tagLst>
</file>

<file path=ppt/tags/tag219.xml><?xml version="1.0" encoding="utf-8"?>
<p:tagLst xmlns:p="http://schemas.openxmlformats.org/presentationml/2006/main">
  <p:tag name="AS_UNIQUEID" val="4404"/>
</p:tagLst>
</file>

<file path=ppt/tags/tag220.xml><?xml version="1.0" encoding="utf-8"?>
<p:tagLst xmlns:p="http://schemas.openxmlformats.org/presentationml/2006/main">
  <p:tag name="AS_UNIQUEID" val="4405"/>
</p:tagLst>
</file>

<file path=ppt/tags/tag221.xml><?xml version="1.0" encoding="utf-8"?>
<p:tagLst xmlns:p="http://schemas.openxmlformats.org/presentationml/2006/main">
  <p:tag name="AS_UNIQUEID" val="4406"/>
</p:tagLst>
</file>

<file path=ppt/tags/tag222.xml><?xml version="1.0" encoding="utf-8"?>
<p:tagLst xmlns:p="http://schemas.openxmlformats.org/presentationml/2006/main">
  <p:tag name="AS_UNIQUEID" val="4407"/>
</p:tagLst>
</file>

<file path=ppt/tags/tag223.xml><?xml version="1.0" encoding="utf-8"?>
<p:tagLst xmlns:p="http://schemas.openxmlformats.org/presentationml/2006/main">
  <p:tag name="AS_UNIQUEID" val="4408"/>
</p:tagLst>
</file>

<file path=ppt/tags/tag224.xml><?xml version="1.0" encoding="utf-8"?>
<p:tagLst xmlns:p="http://schemas.openxmlformats.org/presentationml/2006/main">
  <p:tag name="AS_UNIQUEID" val="4409"/>
</p:tagLst>
</file>

<file path=ppt/tags/tag225.xml><?xml version="1.0" encoding="utf-8"?>
<p:tagLst xmlns:p="http://schemas.openxmlformats.org/presentationml/2006/main">
  <p:tag name="AS_UNIQUEID" val="4410"/>
</p:tagLst>
</file>

<file path=ppt/tags/tag226.xml><?xml version="1.0" encoding="utf-8"?>
<p:tagLst xmlns:p="http://schemas.openxmlformats.org/presentationml/2006/main">
  <p:tag name="AS_UNIQUEID" val="4411"/>
</p:tagLst>
</file>

<file path=ppt/tags/tag227.xml><?xml version="1.0" encoding="utf-8"?>
<p:tagLst xmlns:p="http://schemas.openxmlformats.org/presentationml/2006/main">
  <p:tag name="AS_UNIQUEID" val="4412"/>
</p:tagLst>
</file>

<file path=ppt/tags/tag228.xml><?xml version="1.0" encoding="utf-8"?>
<p:tagLst xmlns:p="http://schemas.openxmlformats.org/presentationml/2006/main">
  <p:tag name="AS_UNIQUEID" val="4413"/>
</p:tagLst>
</file>

<file path=ppt/tags/tag229.xml><?xml version="1.0" encoding="utf-8"?>
<p:tagLst xmlns:p="http://schemas.openxmlformats.org/presentationml/2006/main">
  <p:tag name="AS_UNIQUEID" val="4414"/>
</p:tagLst>
</file>

<file path=ppt/tags/tag230.xml><?xml version="1.0" encoding="utf-8"?>
<p:tagLst xmlns:p="http://schemas.openxmlformats.org/presentationml/2006/main">
  <p:tag name="AS_UNIQUEID" val="4415"/>
</p:tagLst>
</file>

<file path=ppt/tags/tag231.xml><?xml version="1.0" encoding="utf-8"?>
<p:tagLst xmlns:p="http://schemas.openxmlformats.org/presentationml/2006/main">
  <p:tag name="AS_UNIQUEID" val="4416"/>
</p:tagLst>
</file>

<file path=ppt/tags/tag232.xml><?xml version="1.0" encoding="utf-8"?>
<p:tagLst xmlns:p="http://schemas.openxmlformats.org/presentationml/2006/main">
  <p:tag name="AS_UNIQUEID" val="4417"/>
</p:tagLst>
</file>

<file path=ppt/tags/tag233.xml><?xml version="1.0" encoding="utf-8"?>
<p:tagLst xmlns:p="http://schemas.openxmlformats.org/presentationml/2006/main">
  <p:tag name="AS_UNIQUEID" val="4418"/>
</p:tagLst>
</file>

<file path=ppt/tags/tag234.xml><?xml version="1.0" encoding="utf-8"?>
<p:tagLst xmlns:p="http://schemas.openxmlformats.org/presentationml/2006/main">
  <p:tag name="AS_UNIQUEID" val="4419"/>
</p:tagLst>
</file>

<file path=ppt/tags/tag235.xml><?xml version="1.0" encoding="utf-8"?>
<p:tagLst xmlns:p="http://schemas.openxmlformats.org/presentationml/2006/main">
  <p:tag name="AS_UNIQUEID" val="4420"/>
</p:tagLst>
</file>

<file path=ppt/tags/tag236.xml><?xml version="1.0" encoding="utf-8"?>
<p:tagLst xmlns:p="http://schemas.openxmlformats.org/presentationml/2006/main">
  <p:tag name="AS_UNIQUEID" val="4421"/>
</p:tagLst>
</file>

<file path=ppt/tags/tag237.xml><?xml version="1.0" encoding="utf-8"?>
<p:tagLst xmlns:p="http://schemas.openxmlformats.org/presentationml/2006/main">
  <p:tag name="AS_UNIQUEID" val="4422"/>
</p:tagLst>
</file>

<file path=ppt/tags/tag238.xml><?xml version="1.0" encoding="utf-8"?>
<p:tagLst xmlns:p="http://schemas.openxmlformats.org/presentationml/2006/main">
  <p:tag name="AS_UNIQUEID" val="4423"/>
</p:tagLst>
</file>

<file path=ppt/tags/tag239.xml><?xml version="1.0" encoding="utf-8"?>
<p:tagLst xmlns:p="http://schemas.openxmlformats.org/presentationml/2006/main">
  <p:tag name="AS_UNIQUEID" val="4424"/>
</p:tagLst>
</file>

<file path=ppt/tags/tag240.xml><?xml version="1.0" encoding="utf-8"?>
<p:tagLst xmlns:p="http://schemas.openxmlformats.org/presentationml/2006/main">
  <p:tag name="AS_UNIQUEID" val="4425"/>
</p:tagLst>
</file>

<file path=ppt/tags/tag241.xml><?xml version="1.0" encoding="utf-8"?>
<p:tagLst xmlns:p="http://schemas.openxmlformats.org/presentationml/2006/main">
  <p:tag name="AS_UNIQUEID" val="8293"/>
</p:tagLst>
</file>

<file path=ppt/tags/tag242.xml><?xml version="1.0" encoding="utf-8"?>
<p:tagLst xmlns:p="http://schemas.openxmlformats.org/presentationml/2006/main">
  <p:tag name="AS_UNIQUEID" val="8261"/>
</p:tagLst>
</file>

<file path=ppt/tags/tag243.xml><?xml version="1.0" encoding="utf-8"?>
<p:tagLst xmlns:p="http://schemas.openxmlformats.org/presentationml/2006/main">
  <p:tag name="AS_UNIQUEID" val="6278"/>
</p:tagLst>
</file>

<file path=ppt/tags/tag244.xml><?xml version="1.0" encoding="utf-8"?>
<p:tagLst xmlns:p="http://schemas.openxmlformats.org/presentationml/2006/main">
  <p:tag name="AS_UNIQUEID" val="6279"/>
</p:tagLst>
</file>

<file path=ppt/tags/tag245.xml><?xml version="1.0" encoding="utf-8"?>
<p:tagLst xmlns:p="http://schemas.openxmlformats.org/presentationml/2006/main">
  <p:tag name="AS_UNIQUEID" val="6280"/>
</p:tagLst>
</file>

<file path=ppt/tags/tag246.xml><?xml version="1.0" encoding="utf-8"?>
<p:tagLst xmlns:p="http://schemas.openxmlformats.org/presentationml/2006/main">
  <p:tag name="AS_UNIQUEID" val="8262"/>
</p:tagLst>
</file>

<file path=ppt/tags/tag247.xml><?xml version="1.0" encoding="utf-8"?>
<p:tagLst xmlns:p="http://schemas.openxmlformats.org/presentationml/2006/main">
  <p:tag name="AS_UNIQUEID" val="6282"/>
</p:tagLst>
</file>

<file path=ppt/tags/tag248.xml><?xml version="1.0" encoding="utf-8"?>
<p:tagLst xmlns:p="http://schemas.openxmlformats.org/presentationml/2006/main">
  <p:tag name="AS_UNIQUEID" val="6283"/>
</p:tagLst>
</file>

<file path=ppt/tags/tag249.xml><?xml version="1.0" encoding="utf-8"?>
<p:tagLst xmlns:p="http://schemas.openxmlformats.org/presentationml/2006/main">
  <p:tag name="AS_UNIQUEID" val="6284"/>
</p:tagLst>
</file>

<file path=ppt/tags/tag250.xml><?xml version="1.0" encoding="utf-8"?>
<p:tagLst xmlns:p="http://schemas.openxmlformats.org/presentationml/2006/main">
  <p:tag name="AS_UNIQUEID" val="8263"/>
</p:tagLst>
</file>

<file path=ppt/tags/tag251.xml><?xml version="1.0" encoding="utf-8"?>
<p:tagLst xmlns:p="http://schemas.openxmlformats.org/presentationml/2006/main">
  <p:tag name="AS_UNIQUEID" val="6407"/>
</p:tagLst>
</file>

<file path=ppt/tags/tag252.xml><?xml version="1.0" encoding="utf-8"?>
<p:tagLst xmlns:p="http://schemas.openxmlformats.org/presentationml/2006/main">
  <p:tag name="AS_UNIQUEID" val="6408"/>
</p:tagLst>
</file>

<file path=ppt/tags/tag253.xml><?xml version="1.0" encoding="utf-8"?>
<p:tagLst xmlns:p="http://schemas.openxmlformats.org/presentationml/2006/main">
  <p:tag name="AS_UNIQUEID" val="6409"/>
</p:tagLst>
</file>

<file path=ppt/tags/tag254.xml><?xml version="1.0" encoding="utf-8"?>
<p:tagLst xmlns:p="http://schemas.openxmlformats.org/presentationml/2006/main">
  <p:tag name="AS_UNIQUEID" val="2931"/>
</p:tagLst>
</file>

<file path=ppt/tags/tag255.xml><?xml version="1.0" encoding="utf-8"?>
<p:tagLst xmlns:p="http://schemas.openxmlformats.org/presentationml/2006/main">
  <p:tag name="AS_UNIQUEID" val="3680"/>
</p:tagLst>
</file>

<file path=ppt/tags/tag256.xml><?xml version="1.0" encoding="utf-8"?>
<p:tagLst xmlns:p="http://schemas.openxmlformats.org/presentationml/2006/main">
  <p:tag name="AS_UNIQUEID" val="3681"/>
</p:tagLst>
</file>

<file path=ppt/tags/tag257.xml><?xml version="1.0" encoding="utf-8"?>
<p:tagLst xmlns:p="http://schemas.openxmlformats.org/presentationml/2006/main">
  <p:tag name="AS_UNIQUEID" val="3682"/>
</p:tagLst>
</file>

<file path=ppt/tags/tag258.xml><?xml version="1.0" encoding="utf-8"?>
<p:tagLst xmlns:p="http://schemas.openxmlformats.org/presentationml/2006/main">
  <p:tag name="AS_UNIQUEID" val="5012"/>
</p:tagLst>
</file>

<file path=ppt/tags/tag259.xml><?xml version="1.0" encoding="utf-8"?>
<p:tagLst xmlns:p="http://schemas.openxmlformats.org/presentationml/2006/main">
  <p:tag name="AS_UNIQUEID" val="5013"/>
</p:tagLst>
</file>

<file path=ppt/tags/tag260.xml><?xml version="1.0" encoding="utf-8"?>
<p:tagLst xmlns:p="http://schemas.openxmlformats.org/presentationml/2006/main">
  <p:tag name="AS_UNIQUEID" val="5014"/>
</p:tagLst>
</file>

<file path=ppt/tags/tag261.xml><?xml version="1.0" encoding="utf-8"?>
<p:tagLst xmlns:p="http://schemas.openxmlformats.org/presentationml/2006/main">
  <p:tag name="AS_UNIQUEID" val="5015"/>
</p:tagLst>
</file>

<file path=ppt/tags/tag262.xml><?xml version="1.0" encoding="utf-8"?>
<p:tagLst xmlns:p="http://schemas.openxmlformats.org/presentationml/2006/main">
  <p:tag name="AS_UNIQUEID" val="5016"/>
</p:tagLst>
</file>

<file path=ppt/tags/tag263.xml><?xml version="1.0" encoding="utf-8"?>
<p:tagLst xmlns:p="http://schemas.openxmlformats.org/presentationml/2006/main">
  <p:tag name="AS_UNIQUEID" val="5001"/>
</p:tagLst>
</file>

<file path=ppt/tags/tag264.xml><?xml version="1.0" encoding="utf-8"?>
<p:tagLst xmlns:p="http://schemas.openxmlformats.org/presentationml/2006/main">
  <p:tag name="AS_UNIQUEID" val="8264"/>
</p:tagLst>
</file>

<file path=ppt/tags/tag265.xml><?xml version="1.0" encoding="utf-8"?>
<p:tagLst xmlns:p="http://schemas.openxmlformats.org/presentationml/2006/main">
  <p:tag name="AS_UNIQUEID" val="6411"/>
</p:tagLst>
</file>

<file path=ppt/tags/tag266.xml><?xml version="1.0" encoding="utf-8"?>
<p:tagLst xmlns:p="http://schemas.openxmlformats.org/presentationml/2006/main">
  <p:tag name="AS_UNIQUEID" val="6412"/>
</p:tagLst>
</file>

<file path=ppt/tags/tag267.xml><?xml version="1.0" encoding="utf-8"?>
<p:tagLst xmlns:p="http://schemas.openxmlformats.org/presentationml/2006/main">
  <p:tag name="AS_UNIQUEID" val="6413"/>
</p:tagLst>
</file>

<file path=ppt/tags/tag268.xml><?xml version="1.0" encoding="utf-8"?>
<p:tagLst xmlns:p="http://schemas.openxmlformats.org/presentationml/2006/main">
  <p:tag name="AS_UNIQUEID" val="764"/>
</p:tagLst>
</file>

<file path=ppt/tags/tag269.xml><?xml version="1.0" encoding="utf-8"?>
<p:tagLst xmlns:p="http://schemas.openxmlformats.org/presentationml/2006/main">
  <p:tag name="AS_UNIQUEID" val="765"/>
</p:tagLst>
</file>

<file path=ppt/tags/tag270.xml><?xml version="1.0" encoding="utf-8"?>
<p:tagLst xmlns:p="http://schemas.openxmlformats.org/presentationml/2006/main">
  <p:tag name="AS_UNIQUEID" val="766"/>
</p:tagLst>
</file>

<file path=ppt/tags/tag271.xml><?xml version="1.0" encoding="utf-8"?>
<p:tagLst xmlns:p="http://schemas.openxmlformats.org/presentationml/2006/main">
  <p:tag name="AS_UNIQUEID" val="768"/>
</p:tagLst>
</file>

<file path=ppt/tags/tag272.xml><?xml version="1.0" encoding="utf-8"?>
<p:tagLst xmlns:p="http://schemas.openxmlformats.org/presentationml/2006/main">
  <p:tag name="AS_UNIQUEID" val="770"/>
</p:tagLst>
</file>

<file path=ppt/tags/tag273.xml><?xml version="1.0" encoding="utf-8"?>
<p:tagLst xmlns:p="http://schemas.openxmlformats.org/presentationml/2006/main">
  <p:tag name="AS_UNIQUEID" val="771"/>
</p:tagLst>
</file>

<file path=ppt/tags/tag274.xml><?xml version="1.0" encoding="utf-8"?>
<p:tagLst xmlns:p="http://schemas.openxmlformats.org/presentationml/2006/main">
  <p:tag name="AS_UNIQUEID" val="772"/>
</p:tagLst>
</file>

<file path=ppt/tags/tag275.xml><?xml version="1.0" encoding="utf-8"?>
<p:tagLst xmlns:p="http://schemas.openxmlformats.org/presentationml/2006/main">
  <p:tag name="AS_UNIQUEID" val="773"/>
</p:tagLst>
</file>

<file path=ppt/tags/tag276.xml><?xml version="1.0" encoding="utf-8"?>
<p:tagLst xmlns:p="http://schemas.openxmlformats.org/presentationml/2006/main">
  <p:tag name="AS_UNIQUEID" val="774"/>
</p:tagLst>
</file>

<file path=ppt/tags/tag277.xml><?xml version="1.0" encoding="utf-8"?>
<p:tagLst xmlns:p="http://schemas.openxmlformats.org/presentationml/2006/main">
  <p:tag name="AS_UNIQUEID" val="3104"/>
</p:tagLst>
</file>

<file path=ppt/tags/tag278.xml><?xml version="1.0" encoding="utf-8"?>
<p:tagLst xmlns:p="http://schemas.openxmlformats.org/presentationml/2006/main">
  <p:tag name="AS_UNIQUEID" val="769"/>
</p:tagLst>
</file>

<file path=ppt/tags/tag279.xml><?xml version="1.0" encoding="utf-8"?>
<p:tagLst xmlns:p="http://schemas.openxmlformats.org/presentationml/2006/main">
  <p:tag name="AS_UNIQUEID" val="775"/>
</p:tagLst>
</file>

<file path=ppt/tags/tag280.xml><?xml version="1.0" encoding="utf-8"?>
<p:tagLst xmlns:p="http://schemas.openxmlformats.org/presentationml/2006/main">
  <p:tag name="AS_UNIQUEID" val="776"/>
</p:tagLst>
</file>

<file path=ppt/tags/tag281.xml><?xml version="1.0" encoding="utf-8"?>
<p:tagLst xmlns:p="http://schemas.openxmlformats.org/presentationml/2006/main">
  <p:tag name="AS_UNIQUEID" val="780"/>
</p:tagLst>
</file>

<file path=ppt/tags/tag282.xml><?xml version="1.0" encoding="utf-8"?>
<p:tagLst xmlns:p="http://schemas.openxmlformats.org/presentationml/2006/main">
  <p:tag name="AS_UNIQUEID" val="781"/>
</p:tagLst>
</file>

<file path=ppt/tags/tag283.xml><?xml version="1.0" encoding="utf-8"?>
<p:tagLst xmlns:p="http://schemas.openxmlformats.org/presentationml/2006/main">
  <p:tag name="AS_UNIQUEID" val="782"/>
</p:tagLst>
</file>

<file path=ppt/tags/tag284.xml><?xml version="1.0" encoding="utf-8"?>
<p:tagLst xmlns:p="http://schemas.openxmlformats.org/presentationml/2006/main">
  <p:tag name="AS_UNIQUEID" val="3106"/>
</p:tagLst>
</file>

<file path=ppt/tags/tag285.xml><?xml version="1.0" encoding="utf-8"?>
<p:tagLst xmlns:p="http://schemas.openxmlformats.org/presentationml/2006/main">
  <p:tag name="AS_UNIQUEID" val="779"/>
</p:tagLst>
</file>

<file path=ppt/tags/tag286.xml><?xml version="1.0" encoding="utf-8"?>
<p:tagLst xmlns:p="http://schemas.openxmlformats.org/presentationml/2006/main">
  <p:tag name="AS_UNIQUEID" val="783"/>
</p:tagLst>
</file>

<file path=ppt/tags/tag287.xml><?xml version="1.0" encoding="utf-8"?>
<p:tagLst xmlns:p="http://schemas.openxmlformats.org/presentationml/2006/main">
  <p:tag name="AS_UNIQUEID" val="785"/>
</p:tagLst>
</file>

<file path=ppt/tags/tag288.xml><?xml version="1.0" encoding="utf-8"?>
<p:tagLst xmlns:p="http://schemas.openxmlformats.org/presentationml/2006/main">
  <p:tag name="AS_UNIQUEID" val="786"/>
</p:tagLst>
</file>

<file path=ppt/tags/tag289.xml><?xml version="1.0" encoding="utf-8"?>
<p:tagLst xmlns:p="http://schemas.openxmlformats.org/presentationml/2006/main">
  <p:tag name="AS_UNIQUEID" val="787"/>
</p:tagLst>
</file>

<file path=ppt/tags/tag290.xml><?xml version="1.0" encoding="utf-8"?>
<p:tagLst xmlns:p="http://schemas.openxmlformats.org/presentationml/2006/main">
  <p:tag name="AS_UNIQUEID" val="788"/>
</p:tagLst>
</file>

<file path=ppt/tags/tag291.xml><?xml version="1.0" encoding="utf-8"?>
<p:tagLst xmlns:p="http://schemas.openxmlformats.org/presentationml/2006/main">
  <p:tag name="AS_UNIQUEID" val="1390"/>
</p:tagLst>
</file>

<file path=ppt/tags/tag292.xml><?xml version="1.0" encoding="utf-8"?>
<p:tagLst xmlns:p="http://schemas.openxmlformats.org/presentationml/2006/main">
  <p:tag name="AS_UNIQUEID" val="1391"/>
</p:tagLst>
</file>

<file path=ppt/tags/tag293.xml><?xml version="1.0" encoding="utf-8"?>
<p:tagLst xmlns:p="http://schemas.openxmlformats.org/presentationml/2006/main">
  <p:tag name="AS_UNIQUEID" val="789"/>
</p:tagLst>
</file>

<file path=ppt/tags/tag294.xml><?xml version="1.0" encoding="utf-8"?>
<p:tagLst xmlns:p="http://schemas.openxmlformats.org/presentationml/2006/main">
  <p:tag name="AS_UNIQUEID" val="791"/>
</p:tagLst>
</file>

<file path=ppt/tags/tag295.xml><?xml version="1.0" encoding="utf-8"?>
<p:tagLst xmlns:p="http://schemas.openxmlformats.org/presentationml/2006/main">
  <p:tag name="AS_UNIQUEID" val="792"/>
</p:tagLst>
</file>

<file path=ppt/tags/tag296.xml><?xml version="1.0" encoding="utf-8"?>
<p:tagLst xmlns:p="http://schemas.openxmlformats.org/presentationml/2006/main">
  <p:tag name="AS_UNIQUEID" val="793"/>
</p:tagLst>
</file>

<file path=ppt/tags/tag297.xml><?xml version="1.0" encoding="utf-8"?>
<p:tagLst xmlns:p="http://schemas.openxmlformats.org/presentationml/2006/main">
  <p:tag name="AS_UNIQUEID" val="794"/>
</p:tagLst>
</file>

<file path=ppt/tags/tag298.xml><?xml version="1.0" encoding="utf-8"?>
<p:tagLst xmlns:p="http://schemas.openxmlformats.org/presentationml/2006/main">
  <p:tag name="AS_UNIQUEID" val="795"/>
</p:tagLst>
</file>

<file path=ppt/tags/tag299.xml><?xml version="1.0" encoding="utf-8"?>
<p:tagLst xmlns:p="http://schemas.openxmlformats.org/presentationml/2006/main">
  <p:tag name="AS_UNIQUEID" val="796"/>
</p:tagLst>
</file>

<file path=ppt/tags/tag300.xml><?xml version="1.0" encoding="utf-8"?>
<p:tagLst xmlns:p="http://schemas.openxmlformats.org/presentationml/2006/main">
  <p:tag name="AS_UNIQUEID" val="797"/>
</p:tagLst>
</file>

<file path=ppt/tags/tag301.xml><?xml version="1.0" encoding="utf-8"?>
<p:tagLst xmlns:p="http://schemas.openxmlformats.org/presentationml/2006/main">
  <p:tag name="AS_UNIQUEID" val="807"/>
</p:tagLst>
</file>

<file path=ppt/tags/tag302.xml><?xml version="1.0" encoding="utf-8"?>
<p:tagLst xmlns:p="http://schemas.openxmlformats.org/presentationml/2006/main">
  <p:tag name="AS_UNIQUEID" val="808"/>
</p:tagLst>
</file>

<file path=ppt/tags/tag303.xml><?xml version="1.0" encoding="utf-8"?>
<p:tagLst xmlns:p="http://schemas.openxmlformats.org/presentationml/2006/main">
  <p:tag name="AS_UNIQUEID" val="809"/>
</p:tagLst>
</file>

<file path=ppt/tags/tag304.xml><?xml version="1.0" encoding="utf-8"?>
<p:tagLst xmlns:p="http://schemas.openxmlformats.org/presentationml/2006/main">
  <p:tag name="AS_UNIQUEID" val="3121"/>
</p:tagLst>
</file>

<file path=ppt/tags/tag305.xml><?xml version="1.0" encoding="utf-8"?>
<p:tagLst xmlns:p="http://schemas.openxmlformats.org/presentationml/2006/main">
  <p:tag name="AS_UNIQUEID" val="798"/>
</p:tagLst>
</file>

<file path=ppt/tags/tag306.xml><?xml version="1.0" encoding="utf-8"?>
<p:tagLst xmlns:p="http://schemas.openxmlformats.org/presentationml/2006/main">
  <p:tag name="AS_UNIQUEID" val="799"/>
</p:tagLst>
</file>

<file path=ppt/tags/tag307.xml><?xml version="1.0" encoding="utf-8"?>
<p:tagLst xmlns:p="http://schemas.openxmlformats.org/presentationml/2006/main">
  <p:tag name="AS_UNIQUEID" val="801"/>
</p:tagLst>
</file>

<file path=ppt/tags/tag308.xml><?xml version="1.0" encoding="utf-8"?>
<p:tagLst xmlns:p="http://schemas.openxmlformats.org/presentationml/2006/main">
  <p:tag name="AS_UNIQUEID" val="3122"/>
</p:tagLst>
</file>

<file path=ppt/tags/tag309.xml><?xml version="1.0" encoding="utf-8"?>
<p:tagLst xmlns:p="http://schemas.openxmlformats.org/presentationml/2006/main">
  <p:tag name="AS_UNIQUEID" val="3125"/>
</p:tagLst>
</file>

<file path=ppt/tags/tag310.xml><?xml version="1.0" encoding="utf-8"?>
<p:tagLst xmlns:p="http://schemas.openxmlformats.org/presentationml/2006/main">
  <p:tag name="AS_UNIQUEID" val="3126"/>
</p:tagLst>
</file>

<file path=ppt/tags/tag311.xml><?xml version="1.0" encoding="utf-8"?>
<p:tagLst xmlns:p="http://schemas.openxmlformats.org/presentationml/2006/main">
  <p:tag name="AS_UNIQUEID" val="802"/>
</p:tagLst>
</file>

<file path=ppt/tags/tag312.xml><?xml version="1.0" encoding="utf-8"?>
<p:tagLst xmlns:p="http://schemas.openxmlformats.org/presentationml/2006/main">
  <p:tag name="AS_UNIQUEID" val="3123"/>
</p:tagLst>
</file>

<file path=ppt/tags/tag313.xml><?xml version="1.0" encoding="utf-8"?>
<p:tagLst xmlns:p="http://schemas.openxmlformats.org/presentationml/2006/main">
  <p:tag name="AS_UNIQUEID" val="803"/>
</p:tagLst>
</file>

<file path=ppt/tags/tag314.xml><?xml version="1.0" encoding="utf-8"?>
<p:tagLst xmlns:p="http://schemas.openxmlformats.org/presentationml/2006/main">
  <p:tag name="AS_UNIQUEID" val="804"/>
</p:tagLst>
</file>

<file path=ppt/tags/tag315.xml><?xml version="1.0" encoding="utf-8"?>
<p:tagLst xmlns:p="http://schemas.openxmlformats.org/presentationml/2006/main">
  <p:tag name="AS_UNIQUEID" val="806"/>
</p:tagLst>
</file>

<file path=ppt/tags/tag316.xml><?xml version="1.0" encoding="utf-8"?>
<p:tagLst xmlns:p="http://schemas.openxmlformats.org/presentationml/2006/main">
  <p:tag name="AS_UNIQUEID" val="3124"/>
</p:tagLst>
</file>

<file path=ppt/tags/tag317.xml><?xml version="1.0" encoding="utf-8"?>
<p:tagLst xmlns:p="http://schemas.openxmlformats.org/presentationml/2006/main">
  <p:tag name="AS_UNIQUEID" val="3105"/>
</p:tagLst>
</file>

<file path=ppt/tags/tag318.xml><?xml version="1.0" encoding="utf-8"?>
<p:tagLst xmlns:p="http://schemas.openxmlformats.org/presentationml/2006/main">
  <p:tag name="AS_UNIQUEID" val="767"/>
</p:tagLst>
</file>

<file path=ppt/tags/tag319.xml><?xml version="1.0" encoding="utf-8"?>
<p:tagLst xmlns:p="http://schemas.openxmlformats.org/presentationml/2006/main">
  <p:tag name="AS_UNIQUEID" val="777"/>
</p:tagLst>
</file>

<file path=ppt/tags/tag320.xml><?xml version="1.0" encoding="utf-8"?>
<p:tagLst xmlns:p="http://schemas.openxmlformats.org/presentationml/2006/main">
  <p:tag name="AS_UNIQUEID" val="8265"/>
</p:tagLst>
</file>

<file path=ppt/tags/tag321.xml><?xml version="1.0" encoding="utf-8"?>
<p:tagLst xmlns:p="http://schemas.openxmlformats.org/presentationml/2006/main">
  <p:tag name="AS_UNIQUEID" val="6416"/>
</p:tagLst>
</file>

<file path=ppt/tags/tag322.xml><?xml version="1.0" encoding="utf-8"?>
<p:tagLst xmlns:p="http://schemas.openxmlformats.org/presentationml/2006/main">
  <p:tag name="AS_UNIQUEID" val="6417"/>
</p:tagLst>
</file>

<file path=ppt/tags/tag323.xml><?xml version="1.0" encoding="utf-8"?>
<p:tagLst xmlns:p="http://schemas.openxmlformats.org/presentationml/2006/main">
  <p:tag name="AS_UNIQUEID" val="6418"/>
</p:tagLst>
</file>

<file path=ppt/tags/tag324.xml><?xml version="1.0" encoding="utf-8"?>
<p:tagLst xmlns:p="http://schemas.openxmlformats.org/presentationml/2006/main">
  <p:tag name="AS_UNIQUEID" val="841"/>
</p:tagLst>
</file>

<file path=ppt/tags/tag325.xml><?xml version="1.0" encoding="utf-8"?>
<p:tagLst xmlns:p="http://schemas.openxmlformats.org/presentationml/2006/main">
  <p:tag name="AS_UNIQUEID" val="842"/>
</p:tagLst>
</file>

<file path=ppt/tags/tag326.xml><?xml version="1.0" encoding="utf-8"?>
<p:tagLst xmlns:p="http://schemas.openxmlformats.org/presentationml/2006/main">
  <p:tag name="AS_UNIQUEID" val="843"/>
</p:tagLst>
</file>

<file path=ppt/tags/tag327.xml><?xml version="1.0" encoding="utf-8"?>
<p:tagLst xmlns:p="http://schemas.openxmlformats.org/presentationml/2006/main">
  <p:tag name="AS_UNIQUEID" val="844"/>
</p:tagLst>
</file>

<file path=ppt/tags/tag328.xml><?xml version="1.0" encoding="utf-8"?>
<p:tagLst xmlns:p="http://schemas.openxmlformats.org/presentationml/2006/main">
  <p:tag name="AS_UNIQUEID" val="845"/>
</p:tagLst>
</file>

<file path=ppt/tags/tag329.xml><?xml version="1.0" encoding="utf-8"?>
<p:tagLst xmlns:p="http://schemas.openxmlformats.org/presentationml/2006/main">
  <p:tag name="AS_UNIQUEID" val="846"/>
</p:tagLst>
</file>

<file path=ppt/tags/tag330.xml><?xml version="1.0" encoding="utf-8"?>
<p:tagLst xmlns:p="http://schemas.openxmlformats.org/presentationml/2006/main">
  <p:tag name="AS_UNIQUEID" val="849"/>
</p:tagLst>
</file>

<file path=ppt/tags/tag331.xml><?xml version="1.0" encoding="utf-8"?>
<p:tagLst xmlns:p="http://schemas.openxmlformats.org/presentationml/2006/main">
  <p:tag name="AS_UNIQUEID" val="850"/>
</p:tagLst>
</file>

<file path=ppt/tags/tag332.xml><?xml version="1.0" encoding="utf-8"?>
<p:tagLst xmlns:p="http://schemas.openxmlformats.org/presentationml/2006/main">
  <p:tag name="AS_UNIQUEID" val="851"/>
</p:tagLst>
</file>

<file path=ppt/tags/tag333.xml><?xml version="1.0" encoding="utf-8"?>
<p:tagLst xmlns:p="http://schemas.openxmlformats.org/presentationml/2006/main">
  <p:tag name="AS_UNIQUEID" val="852"/>
</p:tagLst>
</file>

<file path=ppt/tags/tag334.xml><?xml version="1.0" encoding="utf-8"?>
<p:tagLst xmlns:p="http://schemas.openxmlformats.org/presentationml/2006/main">
  <p:tag name="AS_UNIQUEID" val="853"/>
</p:tagLst>
</file>

<file path=ppt/tags/tag335.xml><?xml version="1.0" encoding="utf-8"?>
<p:tagLst xmlns:p="http://schemas.openxmlformats.org/presentationml/2006/main">
  <p:tag name="AS_UNIQUEID" val="855"/>
</p:tagLst>
</file>

<file path=ppt/tags/tag336.xml><?xml version="1.0" encoding="utf-8"?>
<p:tagLst xmlns:p="http://schemas.openxmlformats.org/presentationml/2006/main">
  <p:tag name="AS_UNIQUEID" val="3141"/>
</p:tagLst>
</file>

<file path=ppt/tags/tag337.xml><?xml version="1.0" encoding="utf-8"?>
<p:tagLst xmlns:p="http://schemas.openxmlformats.org/presentationml/2006/main">
  <p:tag name="AS_UNIQUEID" val="856"/>
</p:tagLst>
</file>

<file path=ppt/tags/tag338.xml><?xml version="1.0" encoding="utf-8"?>
<p:tagLst xmlns:p="http://schemas.openxmlformats.org/presentationml/2006/main">
  <p:tag name="AS_UNIQUEID" val="858"/>
</p:tagLst>
</file>

<file path=ppt/tags/tag339.xml><?xml version="1.0" encoding="utf-8"?>
<p:tagLst xmlns:p="http://schemas.openxmlformats.org/presentationml/2006/main">
  <p:tag name="AS_UNIQUEID" val="859"/>
</p:tagLst>
</file>

<file path=ppt/tags/tag340.xml><?xml version="1.0" encoding="utf-8"?>
<p:tagLst xmlns:p="http://schemas.openxmlformats.org/presentationml/2006/main">
  <p:tag name="AS_UNIQUEID" val="3142"/>
</p:tagLst>
</file>

<file path=ppt/tags/tag341.xml><?xml version="1.0" encoding="utf-8"?>
<p:tagLst xmlns:p="http://schemas.openxmlformats.org/presentationml/2006/main">
  <p:tag name="AS_UNIQUEID" val="840"/>
</p:tagLst>
</file>

<file path=ppt/tags/tag342.xml><?xml version="1.0" encoding="utf-8"?>
<p:tagLst xmlns:p="http://schemas.openxmlformats.org/presentationml/2006/main">
  <p:tag name="AS_UNIQUEID" val="860"/>
</p:tagLst>
</file>

<file path=ppt/tags/tag343.xml><?xml version="1.0" encoding="utf-8"?>
<p:tagLst xmlns:p="http://schemas.openxmlformats.org/presentationml/2006/main">
  <p:tag name="AS_UNIQUEID" val="861"/>
</p:tagLst>
</file>

<file path=ppt/tags/tag344.xml><?xml version="1.0" encoding="utf-8"?>
<p:tagLst xmlns:p="http://schemas.openxmlformats.org/presentationml/2006/main">
  <p:tag name="AS_UNIQUEID" val="864"/>
</p:tagLst>
</file>

<file path=ppt/tags/tag345.xml><?xml version="1.0" encoding="utf-8"?>
<p:tagLst xmlns:p="http://schemas.openxmlformats.org/presentationml/2006/main">
  <p:tag name="AS_UNIQUEID" val="866"/>
</p:tagLst>
</file>

<file path=ppt/tags/tag346.xml><?xml version="1.0" encoding="utf-8"?>
<p:tagLst xmlns:p="http://schemas.openxmlformats.org/presentationml/2006/main">
  <p:tag name="AS_UNIQUEID" val="867"/>
</p:tagLst>
</file>

<file path=ppt/tags/tag347.xml><?xml version="1.0" encoding="utf-8"?>
<p:tagLst xmlns:p="http://schemas.openxmlformats.org/presentationml/2006/main">
  <p:tag name="AS_UNIQUEID" val="865"/>
</p:tagLst>
</file>

<file path=ppt/tags/tag348.xml><?xml version="1.0" encoding="utf-8"?>
<p:tagLst xmlns:p="http://schemas.openxmlformats.org/presentationml/2006/main">
  <p:tag name="AS_UNIQUEID" val="883"/>
</p:tagLst>
</file>

<file path=ppt/tags/tag349.xml><?xml version="1.0" encoding="utf-8"?>
<p:tagLst xmlns:p="http://schemas.openxmlformats.org/presentationml/2006/main">
  <p:tag name="AS_UNIQUEID" val="6420"/>
</p:tagLst>
</file>

<file path=ppt/tags/tag350.xml><?xml version="1.0" encoding="utf-8"?>
<p:tagLst xmlns:p="http://schemas.openxmlformats.org/presentationml/2006/main">
  <p:tag name="AS_UNIQUEID" val="870"/>
</p:tagLst>
</file>

<file path=ppt/tags/tag351.xml><?xml version="1.0" encoding="utf-8"?>
<p:tagLst xmlns:p="http://schemas.openxmlformats.org/presentationml/2006/main">
  <p:tag name="AS_UNIQUEID" val="871"/>
</p:tagLst>
</file>

<file path=ppt/tags/tag352.xml><?xml version="1.0" encoding="utf-8"?>
<p:tagLst xmlns:p="http://schemas.openxmlformats.org/presentationml/2006/main">
  <p:tag name="AS_UNIQUEID" val="876"/>
</p:tagLst>
</file>

<file path=ppt/tags/tag353.xml><?xml version="1.0" encoding="utf-8"?>
<p:tagLst xmlns:p="http://schemas.openxmlformats.org/presentationml/2006/main">
  <p:tag name="AS_UNIQUEID" val="877"/>
</p:tagLst>
</file>

<file path=ppt/tags/tag354.xml><?xml version="1.0" encoding="utf-8"?>
<p:tagLst xmlns:p="http://schemas.openxmlformats.org/presentationml/2006/main">
  <p:tag name="AS_UNIQUEID" val="878"/>
</p:tagLst>
</file>

<file path=ppt/tags/tag355.xml><?xml version="1.0" encoding="utf-8"?>
<p:tagLst xmlns:p="http://schemas.openxmlformats.org/presentationml/2006/main">
  <p:tag name="AS_UNIQUEID" val="879"/>
</p:tagLst>
</file>

<file path=ppt/tags/tag356.xml><?xml version="1.0" encoding="utf-8"?>
<p:tagLst xmlns:p="http://schemas.openxmlformats.org/presentationml/2006/main">
  <p:tag name="AS_UNIQUEID" val="880"/>
</p:tagLst>
</file>

<file path=ppt/tags/tag357.xml><?xml version="1.0" encoding="utf-8"?>
<p:tagLst xmlns:p="http://schemas.openxmlformats.org/presentationml/2006/main">
  <p:tag name="AS_UNIQUEID" val="3157"/>
</p:tagLst>
</file>

<file path=ppt/tags/tag358.xml><?xml version="1.0" encoding="utf-8"?>
<p:tagLst xmlns:p="http://schemas.openxmlformats.org/presentationml/2006/main">
  <p:tag name="AS_UNIQUEID" val="872"/>
</p:tagLst>
</file>

<file path=ppt/tags/tag359.xml><?xml version="1.0" encoding="utf-8"?>
<p:tagLst xmlns:p="http://schemas.openxmlformats.org/presentationml/2006/main">
  <p:tag name="AS_UNIQUEID" val="873"/>
</p:tagLst>
</file>

<file path=ppt/tags/tag360.xml><?xml version="1.0" encoding="utf-8"?>
<p:tagLst xmlns:p="http://schemas.openxmlformats.org/presentationml/2006/main">
  <p:tag name="AS_UNIQUEID" val="875"/>
</p:tagLst>
</file>

<file path=ppt/tags/tag361.xml><?xml version="1.0" encoding="utf-8"?>
<p:tagLst xmlns:p="http://schemas.openxmlformats.org/presentationml/2006/main">
  <p:tag name="AS_UNIQUEID" val="3158"/>
</p:tagLst>
</file>

<file path=ppt/tags/tag362.xml><?xml version="1.0" encoding="utf-8"?>
<p:tagLst xmlns:p="http://schemas.openxmlformats.org/presentationml/2006/main">
  <p:tag name="AS_UNIQUEID" val="3159"/>
</p:tagLst>
</file>

<file path=ppt/tags/tag363.xml><?xml version="1.0" encoding="utf-8"?>
<p:tagLst xmlns:p="http://schemas.openxmlformats.org/presentationml/2006/main">
  <p:tag name="AS_UNIQUEID" val="3160"/>
</p:tagLst>
</file>

<file path=ppt/tags/tag364.xml><?xml version="1.0" encoding="utf-8"?>
<p:tagLst xmlns:p="http://schemas.openxmlformats.org/presentationml/2006/main">
  <p:tag name="AS_UNIQUEID" val="868"/>
</p:tagLst>
</file>

<file path=ppt/tags/tag365.xml><?xml version="1.0" encoding="utf-8"?>
<p:tagLst xmlns:p="http://schemas.openxmlformats.org/presentationml/2006/main">
  <p:tag name="AS_UNIQUEID" val="881"/>
</p:tagLst>
</file>

<file path=ppt/tags/tag366.xml><?xml version="1.0" encoding="utf-8"?>
<p:tagLst xmlns:p="http://schemas.openxmlformats.org/presentationml/2006/main">
  <p:tag name="AS_UNIQUEID" val="882"/>
</p:tagLst>
</file>

<file path=ppt/tags/tag367.xml><?xml version="1.0" encoding="utf-8"?>
<p:tagLst xmlns:p="http://schemas.openxmlformats.org/presentationml/2006/main">
  <p:tag name="AS_UNIQUEID" val="847"/>
</p:tagLst>
</file>

<file path=ppt/tags/tag368.xml><?xml version="1.0" encoding="utf-8"?>
<p:tagLst xmlns:p="http://schemas.openxmlformats.org/presentationml/2006/main">
  <p:tag name="AS_UNIQUEID" val="854"/>
</p:tagLst>
</file>

<file path=ppt/tags/tag369.xml><?xml version="1.0" encoding="utf-8"?>
<p:tagLst xmlns:p="http://schemas.openxmlformats.org/presentationml/2006/main">
  <p:tag name="AS_UNIQUEID" val="848"/>
</p:tagLst>
</file>

<file path=ppt/tags/tag370.xml><?xml version="1.0" encoding="utf-8"?>
<p:tagLst xmlns:p="http://schemas.openxmlformats.org/presentationml/2006/main">
  <p:tag name="AS_UNIQUEID" val="8266"/>
</p:tagLst>
</file>

<file path=ppt/tags/tag371.xml><?xml version="1.0" encoding="utf-8"?>
<p:tagLst xmlns:p="http://schemas.openxmlformats.org/presentationml/2006/main">
  <p:tag name="AS_UNIQUEID" val="3174"/>
</p:tagLst>
</file>

<file path=ppt/tags/tag372.xml><?xml version="1.0" encoding="utf-8"?>
<p:tagLst xmlns:p="http://schemas.openxmlformats.org/presentationml/2006/main">
  <p:tag name="AS_UNIQUEID" val="3176"/>
</p:tagLst>
</file>

<file path=ppt/tags/tag373.xml><?xml version="1.0" encoding="utf-8"?>
<p:tagLst xmlns:p="http://schemas.openxmlformats.org/presentationml/2006/main">
  <p:tag name="AS_UNIQUEID" val="3178"/>
</p:tagLst>
</file>

<file path=ppt/tags/tag374.xml><?xml version="1.0" encoding="utf-8"?>
<p:tagLst xmlns:p="http://schemas.openxmlformats.org/presentationml/2006/main">
  <p:tag name="AS_UNIQUEID" val="3179"/>
</p:tagLst>
</file>

<file path=ppt/tags/tag375.xml><?xml version="1.0" encoding="utf-8"?>
<p:tagLst xmlns:p="http://schemas.openxmlformats.org/presentationml/2006/main">
  <p:tag name="AS_UNIQUEID" val="3180"/>
</p:tagLst>
</file>

<file path=ppt/tags/tag376.xml><?xml version="1.0" encoding="utf-8"?>
<p:tagLst xmlns:p="http://schemas.openxmlformats.org/presentationml/2006/main">
  <p:tag name="AS_UNIQUEID" val="3181"/>
</p:tagLst>
</file>

<file path=ppt/tags/tag377.xml><?xml version="1.0" encoding="utf-8"?>
<p:tagLst xmlns:p="http://schemas.openxmlformats.org/presentationml/2006/main">
  <p:tag name="AS_UNIQUEID" val="3182"/>
</p:tagLst>
</file>

<file path=ppt/tags/tag378.xml><?xml version="1.0" encoding="utf-8"?>
<p:tagLst xmlns:p="http://schemas.openxmlformats.org/presentationml/2006/main">
  <p:tag name="AS_UNIQUEID" val="3183"/>
</p:tagLst>
</file>

<file path=ppt/tags/tag379.xml><?xml version="1.0" encoding="utf-8"?>
<p:tagLst xmlns:p="http://schemas.openxmlformats.org/presentationml/2006/main">
  <p:tag name="AS_UNIQUEID" val="3184"/>
</p:tagLst>
</file>

<file path=ppt/tags/tag380.xml><?xml version="1.0" encoding="utf-8"?>
<p:tagLst xmlns:p="http://schemas.openxmlformats.org/presentationml/2006/main">
  <p:tag name="AS_UNIQUEID" val="3185"/>
</p:tagLst>
</file>

<file path=ppt/tags/tag381.xml><?xml version="1.0" encoding="utf-8"?>
<p:tagLst xmlns:p="http://schemas.openxmlformats.org/presentationml/2006/main">
  <p:tag name="AS_UNIQUEID" val="3186"/>
</p:tagLst>
</file>

<file path=ppt/tags/tag382.xml><?xml version="1.0" encoding="utf-8"?>
<p:tagLst xmlns:p="http://schemas.openxmlformats.org/presentationml/2006/main">
  <p:tag name="AS_UNIQUEID" val="3187"/>
</p:tagLst>
</file>

<file path=ppt/tags/tag383.xml><?xml version="1.0" encoding="utf-8"?>
<p:tagLst xmlns:p="http://schemas.openxmlformats.org/presentationml/2006/main">
  <p:tag name="AS_UNIQUEID" val="3188"/>
</p:tagLst>
</file>

<file path=ppt/tags/tag384.xml><?xml version="1.0" encoding="utf-8"?>
<p:tagLst xmlns:p="http://schemas.openxmlformats.org/presentationml/2006/main">
  <p:tag name="AS_UNIQUEID" val="3189"/>
</p:tagLst>
</file>

<file path=ppt/tags/tag385.xml><?xml version="1.0" encoding="utf-8"?>
<p:tagLst xmlns:p="http://schemas.openxmlformats.org/presentationml/2006/main">
  <p:tag name="AS_UNIQUEID" val="3190"/>
</p:tagLst>
</file>

<file path=ppt/tags/tag386.xml><?xml version="1.0" encoding="utf-8"?>
<p:tagLst xmlns:p="http://schemas.openxmlformats.org/presentationml/2006/main">
  <p:tag name="AS_UNIQUEID" val="3191"/>
</p:tagLst>
</file>

<file path=ppt/tags/tag387.xml><?xml version="1.0" encoding="utf-8"?>
<p:tagLst xmlns:p="http://schemas.openxmlformats.org/presentationml/2006/main">
  <p:tag name="AS_UNIQUEID" val="3192"/>
</p:tagLst>
</file>

<file path=ppt/tags/tag388.xml><?xml version="1.0" encoding="utf-8"?>
<p:tagLst xmlns:p="http://schemas.openxmlformats.org/presentationml/2006/main">
  <p:tag name="AS_UNIQUEID" val="3193"/>
</p:tagLst>
</file>

<file path=ppt/tags/tag389.xml><?xml version="1.0" encoding="utf-8"?>
<p:tagLst xmlns:p="http://schemas.openxmlformats.org/presentationml/2006/main">
  <p:tag name="AS_UNIQUEID" val="3194"/>
</p:tagLst>
</file>

<file path=ppt/tags/tag390.xml><?xml version="1.0" encoding="utf-8"?>
<p:tagLst xmlns:p="http://schemas.openxmlformats.org/presentationml/2006/main">
  <p:tag name="AS_UNIQUEID" val="3195"/>
</p:tagLst>
</file>

<file path=ppt/tags/tag391.xml><?xml version="1.0" encoding="utf-8"?>
<p:tagLst xmlns:p="http://schemas.openxmlformats.org/presentationml/2006/main">
  <p:tag name="AS_UNIQUEID" val="3196"/>
</p:tagLst>
</file>

<file path=ppt/tags/tag392.xml><?xml version="1.0" encoding="utf-8"?>
<p:tagLst xmlns:p="http://schemas.openxmlformats.org/presentationml/2006/main">
  <p:tag name="AS_UNIQUEID" val="3197"/>
</p:tagLst>
</file>

<file path=ppt/tags/tag393.xml><?xml version="1.0" encoding="utf-8"?>
<p:tagLst xmlns:p="http://schemas.openxmlformats.org/presentationml/2006/main">
  <p:tag name="AS_UNIQUEID" val="3198"/>
</p:tagLst>
</file>

<file path=ppt/tags/tag394.xml><?xml version="1.0" encoding="utf-8"?>
<p:tagLst xmlns:p="http://schemas.openxmlformats.org/presentationml/2006/main">
  <p:tag name="AS_UNIQUEID" val="3199"/>
</p:tagLst>
</file>

<file path=ppt/tags/tag395.xml><?xml version="1.0" encoding="utf-8"?>
<p:tagLst xmlns:p="http://schemas.openxmlformats.org/presentationml/2006/main">
  <p:tag name="AS_UNIQUEID" val="3200"/>
</p:tagLst>
</file>

<file path=ppt/tags/tag396.xml><?xml version="1.0" encoding="utf-8"?>
<p:tagLst xmlns:p="http://schemas.openxmlformats.org/presentationml/2006/main">
  <p:tag name="AS_UNIQUEID" val="3201"/>
</p:tagLst>
</file>

<file path=ppt/tags/tag397.xml><?xml version="1.0" encoding="utf-8"?>
<p:tagLst xmlns:p="http://schemas.openxmlformats.org/presentationml/2006/main">
  <p:tag name="AS_UNIQUEID" val="3202"/>
</p:tagLst>
</file>

<file path=ppt/tags/tag398.xml><?xml version="1.0" encoding="utf-8"?>
<p:tagLst xmlns:p="http://schemas.openxmlformats.org/presentationml/2006/main">
  <p:tag name="AS_UNIQUEID" val="3203"/>
</p:tagLst>
</file>

<file path=ppt/tags/tag399.xml><?xml version="1.0" encoding="utf-8"?>
<p:tagLst xmlns:p="http://schemas.openxmlformats.org/presentationml/2006/main">
  <p:tag name="AS_UNIQUEID" val="3204"/>
</p:tagLst>
</file>

<file path=ppt/tags/tag400.xml><?xml version="1.0" encoding="utf-8"?>
<p:tagLst xmlns:p="http://schemas.openxmlformats.org/presentationml/2006/main">
  <p:tag name="AS_UNIQUEID" val="3205"/>
</p:tagLst>
</file>

<file path=ppt/tags/tag401.xml><?xml version="1.0" encoding="utf-8"?>
<p:tagLst xmlns:p="http://schemas.openxmlformats.org/presentationml/2006/main">
  <p:tag name="AS_UNIQUEID" val="3206"/>
</p:tagLst>
</file>

<file path=ppt/tags/tag402.xml><?xml version="1.0" encoding="utf-8"?>
<p:tagLst xmlns:p="http://schemas.openxmlformats.org/presentationml/2006/main">
  <p:tag name="AS_UNIQUEID" val="3207"/>
</p:tagLst>
</file>

<file path=ppt/tags/tag403.xml><?xml version="1.0" encoding="utf-8"?>
<p:tagLst xmlns:p="http://schemas.openxmlformats.org/presentationml/2006/main">
  <p:tag name="AS_UNIQUEID" val="3213"/>
</p:tagLst>
</file>

<file path=ppt/tags/tag404.xml><?xml version="1.0" encoding="utf-8"?>
<p:tagLst xmlns:p="http://schemas.openxmlformats.org/presentationml/2006/main">
  <p:tag name="AS_UNIQUEID" val="765"/>
</p:tagLst>
</file>

<file path=ppt/tags/tag405.xml><?xml version="1.0" encoding="utf-8"?>
<p:tagLst xmlns:p="http://schemas.openxmlformats.org/presentationml/2006/main">
  <p:tag name="AS_UNIQUEID" val="3177"/>
</p:tagLst>
</file>

<file path=ppt/tags/tag406.xml><?xml version="1.0" encoding="utf-8"?>
<p:tagLst xmlns:p="http://schemas.openxmlformats.org/presentationml/2006/main">
  <p:tag name="AS_UNIQUEID" val="938"/>
</p:tagLst>
</file>

<file path=ppt/tags/tag407.xml><?xml version="1.0" encoding="utf-8"?>
<p:tagLst xmlns:p="http://schemas.openxmlformats.org/presentationml/2006/main">
  <p:tag name="AS_UNIQUEID" val="939"/>
</p:tagLst>
</file>

<file path=ppt/tags/tag408.xml><?xml version="1.0" encoding="utf-8"?>
<p:tagLst xmlns:p="http://schemas.openxmlformats.org/presentationml/2006/main">
  <p:tag name="AS_UNIQUEID" val="941"/>
</p:tagLst>
</file>

<file path=ppt/tags/tag409.xml><?xml version="1.0" encoding="utf-8"?>
<p:tagLst xmlns:p="http://schemas.openxmlformats.org/presentationml/2006/main">
  <p:tag name="AS_UNIQUEID" val="943"/>
</p:tagLst>
</file>

<file path=ppt/tags/tag410.xml><?xml version="1.0" encoding="utf-8"?>
<p:tagLst xmlns:p="http://schemas.openxmlformats.org/presentationml/2006/main">
  <p:tag name="AS_UNIQUEID" val="4263"/>
</p:tagLst>
</file>

<file path=ppt/tags/tag411.xml><?xml version="1.0" encoding="utf-8"?>
<p:tagLst xmlns:p="http://schemas.openxmlformats.org/presentationml/2006/main">
  <p:tag name="AS_UNIQUEID" val="4264"/>
</p:tagLst>
</file>

<file path=ppt/tags/tag412.xml><?xml version="1.0" encoding="utf-8"?>
<p:tagLst xmlns:p="http://schemas.openxmlformats.org/presentationml/2006/main">
  <p:tag name="AS_UNIQUEID" val="4265"/>
</p:tagLst>
</file>

<file path=ppt/tags/tag413.xml><?xml version="1.0" encoding="utf-8"?>
<p:tagLst xmlns:p="http://schemas.openxmlformats.org/presentationml/2006/main">
  <p:tag name="AS_UNIQUEID" val="8267"/>
</p:tagLst>
</file>

<file path=ppt/tags/tag414.xml><?xml version="1.0" encoding="utf-8"?>
<p:tagLst xmlns:p="http://schemas.openxmlformats.org/presentationml/2006/main">
  <p:tag name="AS_UNIQUEID" val="1539"/>
</p:tagLst>
</file>

<file path=ppt/tags/tag415.xml><?xml version="1.0" encoding="utf-8"?>
<p:tagLst xmlns:p="http://schemas.openxmlformats.org/presentationml/2006/main">
  <p:tag name="AS_UNIQUEID" val="1540"/>
</p:tagLst>
</file>

<file path=ppt/tags/tag416.xml><?xml version="1.0" encoding="utf-8"?>
<p:tagLst xmlns:p="http://schemas.openxmlformats.org/presentationml/2006/main">
  <p:tag name="AS_UNIQUEID" val="1541"/>
</p:tagLst>
</file>

<file path=ppt/tags/tag417.xml><?xml version="1.0" encoding="utf-8"?>
<p:tagLst xmlns:p="http://schemas.openxmlformats.org/presentationml/2006/main">
  <p:tag name="AS_UNIQUEID" val="1542"/>
</p:tagLst>
</file>

<file path=ppt/tags/tag418.xml><?xml version="1.0" encoding="utf-8"?>
<p:tagLst xmlns:p="http://schemas.openxmlformats.org/presentationml/2006/main">
  <p:tag name="AS_UNIQUEID" val="1543"/>
</p:tagLst>
</file>

<file path=ppt/tags/tag419.xml><?xml version="1.0" encoding="utf-8"?>
<p:tagLst xmlns:p="http://schemas.openxmlformats.org/presentationml/2006/main">
  <p:tag name="AS_UNIQUEID" val="1544"/>
</p:tagLst>
</file>

<file path=ppt/tags/tag420.xml><?xml version="1.0" encoding="utf-8"?>
<p:tagLst xmlns:p="http://schemas.openxmlformats.org/presentationml/2006/main">
  <p:tag name="AS_UNIQUEID" val="1545"/>
</p:tagLst>
</file>

<file path=ppt/tags/tag421.xml><?xml version="1.0" encoding="utf-8"?>
<p:tagLst xmlns:p="http://schemas.openxmlformats.org/presentationml/2006/main">
  <p:tag name="AS_UNIQUEID" val="3991"/>
</p:tagLst>
</file>

<file path=ppt/tags/tag422.xml><?xml version="1.0" encoding="utf-8"?>
<p:tagLst xmlns:p="http://schemas.openxmlformats.org/presentationml/2006/main">
  <p:tag name="AS_UNIQUEID" val="3992"/>
</p:tagLst>
</file>

<file path=ppt/tags/tag423.xml><?xml version="1.0" encoding="utf-8"?>
<p:tagLst xmlns:p="http://schemas.openxmlformats.org/presentationml/2006/main">
  <p:tag name="AS_UNIQUEID" val="3993"/>
</p:tagLst>
</file>

<file path=ppt/tags/tag424.xml><?xml version="1.0" encoding="utf-8"?>
<p:tagLst xmlns:p="http://schemas.openxmlformats.org/presentationml/2006/main">
  <p:tag name="AS_UNIQUEID" val="3994"/>
</p:tagLst>
</file>

<file path=ppt/tags/tag425.xml><?xml version="1.0" encoding="utf-8"?>
<p:tagLst xmlns:p="http://schemas.openxmlformats.org/presentationml/2006/main">
  <p:tag name="AS_UNIQUEID" val="3995"/>
</p:tagLst>
</file>

<file path=ppt/tags/tag426.xml><?xml version="1.0" encoding="utf-8"?>
<p:tagLst xmlns:p="http://schemas.openxmlformats.org/presentationml/2006/main">
  <p:tag name="AS_UNIQUEID" val="3996"/>
</p:tagLst>
</file>

<file path=ppt/tags/tag427.xml><?xml version="1.0" encoding="utf-8"?>
<p:tagLst xmlns:p="http://schemas.openxmlformats.org/presentationml/2006/main">
  <p:tag name="AS_UNIQUEID" val="3997"/>
</p:tagLst>
</file>

<file path=ppt/tags/tag428.xml><?xml version="1.0" encoding="utf-8"?>
<p:tagLst xmlns:p="http://schemas.openxmlformats.org/presentationml/2006/main">
  <p:tag name="AS_UNIQUEID" val="3998"/>
</p:tagLst>
</file>

<file path=ppt/tags/tag429.xml><?xml version="1.0" encoding="utf-8"?>
<p:tagLst xmlns:p="http://schemas.openxmlformats.org/presentationml/2006/main">
  <p:tag name="AS_UNIQUEID" val="6417"/>
</p:tagLst>
</file>

<file path=ppt/tags/tag430.xml><?xml version="1.0" encoding="utf-8"?>
<p:tagLst xmlns:p="http://schemas.openxmlformats.org/presentationml/2006/main">
  <p:tag name="AS_UNIQUEID" val="6418"/>
</p:tagLst>
</file>

<file path=ppt/tags/tag431.xml><?xml version="1.0" encoding="utf-8"?>
<p:tagLst xmlns:p="http://schemas.openxmlformats.org/presentationml/2006/main">
  <p:tag name="AS_UNIQUEID" val="5012"/>
</p:tagLst>
</file>

<file path=ppt/tags/tag432.xml><?xml version="1.0" encoding="utf-8"?>
<p:tagLst xmlns:p="http://schemas.openxmlformats.org/presentationml/2006/main">
  <p:tag name="AS_UNIQUEID" val="5013"/>
</p:tagLst>
</file>

<file path=ppt/tags/tag433.xml><?xml version="1.0" encoding="utf-8"?>
<p:tagLst xmlns:p="http://schemas.openxmlformats.org/presentationml/2006/main">
  <p:tag name="AS_UNIQUEID" val="5014"/>
</p:tagLst>
</file>

<file path=ppt/tags/tag434.xml><?xml version="1.0" encoding="utf-8"?>
<p:tagLst xmlns:p="http://schemas.openxmlformats.org/presentationml/2006/main">
  <p:tag name="AS_UNIQUEID" val="5015"/>
</p:tagLst>
</file>

<file path=ppt/tags/tag435.xml><?xml version="1.0" encoding="utf-8"?>
<p:tagLst xmlns:p="http://schemas.openxmlformats.org/presentationml/2006/main">
  <p:tag name="AS_UNIQUEID" val="5016"/>
</p:tagLst>
</file>

<file path=ppt/tags/tag436.xml><?xml version="1.0" encoding="utf-8"?>
<p:tagLst xmlns:p="http://schemas.openxmlformats.org/presentationml/2006/main">
  <p:tag name="AS_UNIQUEID" val="8268"/>
</p:tagLst>
</file>

<file path=ppt/tags/tag437.xml><?xml version="1.0" encoding="utf-8"?>
<p:tagLst xmlns:p="http://schemas.openxmlformats.org/presentationml/2006/main">
  <p:tag name="AS_UNIQUEID" val="3260"/>
  <p:tag name="KSO_WM_UNIT_TABLE_BEAUTIFY" val="smartTable{0863d246-1f9f-4366-8715-1377947b43bd}"/>
</p:tagLst>
</file>

<file path=ppt/tags/tag438.xml><?xml version="1.0" encoding="utf-8"?>
<p:tagLst xmlns:p="http://schemas.openxmlformats.org/presentationml/2006/main">
  <p:tag name="AS_UNIQUEID" val="3261"/>
</p:tagLst>
</file>

<file path=ppt/tags/tag439.xml><?xml version="1.0" encoding="utf-8"?>
<p:tagLst xmlns:p="http://schemas.openxmlformats.org/presentationml/2006/main">
  <p:tag name="AS_UNIQUEID" val="3262"/>
</p:tagLst>
</file>

<file path=ppt/tags/tag440.xml><?xml version="1.0" encoding="utf-8"?>
<p:tagLst xmlns:p="http://schemas.openxmlformats.org/presentationml/2006/main">
  <p:tag name="AS_UNIQUEID" val="3263"/>
</p:tagLst>
</file>

<file path=ppt/tags/tag441.xml><?xml version="1.0" encoding="utf-8"?>
<p:tagLst xmlns:p="http://schemas.openxmlformats.org/presentationml/2006/main">
  <p:tag name="AS_UNIQUEID" val="3264"/>
</p:tagLst>
</file>

<file path=ppt/tags/tag442.xml><?xml version="1.0" encoding="utf-8"?>
<p:tagLst xmlns:p="http://schemas.openxmlformats.org/presentationml/2006/main">
  <p:tag name="AS_UNIQUEID" val="3265"/>
</p:tagLst>
</file>

<file path=ppt/tags/tag443.xml><?xml version="1.0" encoding="utf-8"?>
<p:tagLst xmlns:p="http://schemas.openxmlformats.org/presentationml/2006/main">
  <p:tag name="AS_UNIQUEID" val="3266"/>
</p:tagLst>
</file>

<file path=ppt/tags/tag444.xml><?xml version="1.0" encoding="utf-8"?>
<p:tagLst xmlns:p="http://schemas.openxmlformats.org/presentationml/2006/main">
  <p:tag name="AS_UNIQUEID" val="3278"/>
</p:tagLst>
</file>

<file path=ppt/tags/tag445.xml><?xml version="1.0" encoding="utf-8"?>
<p:tagLst xmlns:p="http://schemas.openxmlformats.org/presentationml/2006/main">
  <p:tag name="AS_UNIQUEID" val="3279"/>
</p:tagLst>
</file>

<file path=ppt/tags/tag446.xml><?xml version="1.0" encoding="utf-8"?>
<p:tagLst xmlns:p="http://schemas.openxmlformats.org/presentationml/2006/main">
  <p:tag name="AS_UNIQUEID" val="3280"/>
</p:tagLst>
</file>

<file path=ppt/tags/tag447.xml><?xml version="1.0" encoding="utf-8"?>
<p:tagLst xmlns:p="http://schemas.openxmlformats.org/presentationml/2006/main">
  <p:tag name="AS_UNIQUEID" val="3281"/>
</p:tagLst>
</file>

<file path=ppt/tags/tag448.xml><?xml version="1.0" encoding="utf-8"?>
<p:tagLst xmlns:p="http://schemas.openxmlformats.org/presentationml/2006/main">
  <p:tag name="AS_UNIQUEID" val="3282"/>
</p:tagLst>
</file>

<file path=ppt/tags/tag449.xml><?xml version="1.0" encoding="utf-8"?>
<p:tagLst xmlns:p="http://schemas.openxmlformats.org/presentationml/2006/main">
  <p:tag name="AS_UNIQUEID" val="3283"/>
</p:tagLst>
</file>

<file path=ppt/tags/tag450.xml><?xml version="1.0" encoding="utf-8"?>
<p:tagLst xmlns:p="http://schemas.openxmlformats.org/presentationml/2006/main">
  <p:tag name="AS_UNIQUEID" val="4381"/>
</p:tagLst>
</file>

<file path=ppt/tags/tag451.xml><?xml version="1.0" encoding="utf-8"?>
<p:tagLst xmlns:p="http://schemas.openxmlformats.org/presentationml/2006/main">
  <p:tag name="AS_UNIQUEID" val="4010"/>
</p:tagLst>
</file>

<file path=ppt/tags/tag452.xml><?xml version="1.0" encoding="utf-8"?>
<p:tagLst xmlns:p="http://schemas.openxmlformats.org/presentationml/2006/main">
  <p:tag name="AS_UNIQUEID" val="8269"/>
</p:tagLst>
</file>

<file path=ppt/tags/tag453.xml><?xml version="1.0" encoding="utf-8"?>
<p:tagLst xmlns:p="http://schemas.openxmlformats.org/presentationml/2006/main">
  <p:tag name="AS_UNIQUEID" val="8270"/>
</p:tagLst>
</file>

<file path=ppt/tags/tag454.xml><?xml version="1.0" encoding="utf-8"?>
<p:tagLst xmlns:p="http://schemas.openxmlformats.org/presentationml/2006/main">
  <p:tag name="AS_UNIQUEID" val="3290"/>
</p:tagLst>
</file>

<file path=ppt/tags/tag455.xml><?xml version="1.0" encoding="utf-8"?>
<p:tagLst xmlns:p="http://schemas.openxmlformats.org/presentationml/2006/main">
  <p:tag name="AS_UNIQUEID" val="3291"/>
</p:tagLst>
</file>

<file path=ppt/tags/tag456.xml><?xml version="1.0" encoding="utf-8"?>
<p:tagLst xmlns:p="http://schemas.openxmlformats.org/presentationml/2006/main">
  <p:tag name="AS_UNIQUEID" val="3292"/>
</p:tagLst>
</file>

<file path=ppt/tags/tag457.xml><?xml version="1.0" encoding="utf-8"?>
<p:tagLst xmlns:p="http://schemas.openxmlformats.org/presentationml/2006/main">
  <p:tag name="AS_UNIQUEID" val="8271"/>
</p:tagLst>
</file>

<file path=ppt/tags/tag458.xml><?xml version="1.0" encoding="utf-8"?>
<p:tagLst xmlns:p="http://schemas.openxmlformats.org/presentationml/2006/main">
  <p:tag name="AS_UNIQUEID" val="3298"/>
</p:tagLst>
</file>

<file path=ppt/tags/tag459.xml><?xml version="1.0" encoding="utf-8"?>
<p:tagLst xmlns:p="http://schemas.openxmlformats.org/presentationml/2006/main">
  <p:tag name="AS_UNIQUEID" val="3299"/>
</p:tagLst>
</file>

<file path=ppt/tags/tag460.xml><?xml version="1.0" encoding="utf-8"?>
<p:tagLst xmlns:p="http://schemas.openxmlformats.org/presentationml/2006/main">
  <p:tag name="AS_UNIQUEID" val="3300"/>
</p:tagLst>
</file>

<file path=ppt/tags/tag461.xml><?xml version="1.0" encoding="utf-8"?>
<p:tagLst xmlns:p="http://schemas.openxmlformats.org/presentationml/2006/main">
  <p:tag name="AS_UNIQUEID" val="3301"/>
</p:tagLst>
</file>

<file path=ppt/tags/tag462.xml><?xml version="1.0" encoding="utf-8"?>
<p:tagLst xmlns:p="http://schemas.openxmlformats.org/presentationml/2006/main">
  <p:tag name="AS_UNIQUEID" val="3302"/>
</p:tagLst>
</file>

<file path=ppt/tags/tag463.xml><?xml version="1.0" encoding="utf-8"?>
<p:tagLst xmlns:p="http://schemas.openxmlformats.org/presentationml/2006/main">
  <p:tag name="AS_UNIQUEID" val="3303"/>
</p:tagLst>
</file>

<file path=ppt/tags/tag464.xml><?xml version="1.0" encoding="utf-8"?>
<p:tagLst xmlns:p="http://schemas.openxmlformats.org/presentationml/2006/main">
  <p:tag name="AS_UNIQUEID" val="3304"/>
</p:tagLst>
</file>

<file path=ppt/tags/tag465.xml><?xml version="1.0" encoding="utf-8"?>
<p:tagLst xmlns:p="http://schemas.openxmlformats.org/presentationml/2006/main">
  <p:tag name="AS_UNIQUEID" val="3305"/>
</p:tagLst>
</file>

<file path=ppt/tags/tag466.xml><?xml version="1.0" encoding="utf-8"?>
<p:tagLst xmlns:p="http://schemas.openxmlformats.org/presentationml/2006/main">
  <p:tag name="AS_UNIQUEID" val="3306"/>
</p:tagLst>
</file>

<file path=ppt/tags/tag467.xml><?xml version="1.0" encoding="utf-8"?>
<p:tagLst xmlns:p="http://schemas.openxmlformats.org/presentationml/2006/main">
  <p:tag name="AS_UNIQUEID" val="3307"/>
</p:tagLst>
</file>

<file path=ppt/tags/tag468.xml><?xml version="1.0" encoding="utf-8"?>
<p:tagLst xmlns:p="http://schemas.openxmlformats.org/presentationml/2006/main">
  <p:tag name="AS_UNIQUEID" val="3308"/>
</p:tagLst>
</file>

<file path=ppt/tags/tag469.xml><?xml version="1.0" encoding="utf-8"?>
<p:tagLst xmlns:p="http://schemas.openxmlformats.org/presentationml/2006/main">
  <p:tag name="AS_UNIQUEID" val="3309"/>
</p:tagLst>
</file>

<file path=ppt/tags/tag470.xml><?xml version="1.0" encoding="utf-8"?>
<p:tagLst xmlns:p="http://schemas.openxmlformats.org/presentationml/2006/main">
  <p:tag name="AS_UNIQUEID" val="3310"/>
</p:tagLst>
</file>

<file path=ppt/tags/tag471.xml><?xml version="1.0" encoding="utf-8"?>
<p:tagLst xmlns:p="http://schemas.openxmlformats.org/presentationml/2006/main">
  <p:tag name="AS_UNIQUEID" val="3311"/>
</p:tagLst>
</file>

<file path=ppt/tags/tag472.xml><?xml version="1.0" encoding="utf-8"?>
<p:tagLst xmlns:p="http://schemas.openxmlformats.org/presentationml/2006/main">
  <p:tag name="AS_UNIQUEID" val="3312"/>
</p:tagLst>
</file>

<file path=ppt/tags/tag473.xml><?xml version="1.0" encoding="utf-8"?>
<p:tagLst xmlns:p="http://schemas.openxmlformats.org/presentationml/2006/main">
  <p:tag name="AS_UNIQUEID" val="3313"/>
</p:tagLst>
</file>

<file path=ppt/tags/tag474.xml><?xml version="1.0" encoding="utf-8"?>
<p:tagLst xmlns:p="http://schemas.openxmlformats.org/presentationml/2006/main">
  <p:tag name="AS_UNIQUEID" val="3314"/>
</p:tagLst>
</file>

<file path=ppt/tags/tag475.xml><?xml version="1.0" encoding="utf-8"?>
<p:tagLst xmlns:p="http://schemas.openxmlformats.org/presentationml/2006/main">
  <p:tag name="AS_UNIQUEID" val="3315"/>
</p:tagLst>
</file>

<file path=ppt/tags/tag476.xml><?xml version="1.0" encoding="utf-8"?>
<p:tagLst xmlns:p="http://schemas.openxmlformats.org/presentationml/2006/main">
  <p:tag name="AS_UNIQUEID" val="3316"/>
</p:tagLst>
</file>

<file path=ppt/tags/tag477.xml><?xml version="1.0" encoding="utf-8"?>
<p:tagLst xmlns:p="http://schemas.openxmlformats.org/presentationml/2006/main">
  <p:tag name="AS_UNIQUEID" val="3317"/>
</p:tagLst>
</file>

<file path=ppt/tags/tag478.xml><?xml version="1.0" encoding="utf-8"?>
<p:tagLst xmlns:p="http://schemas.openxmlformats.org/presentationml/2006/main">
  <p:tag name="AS_UNIQUEID" val="3318"/>
</p:tagLst>
</file>

<file path=ppt/tags/tag479.xml><?xml version="1.0" encoding="utf-8"?>
<p:tagLst xmlns:p="http://schemas.openxmlformats.org/presentationml/2006/main">
  <p:tag name="AS_UNIQUEID" val="3319"/>
</p:tagLst>
</file>

<file path=ppt/tags/tag480.xml><?xml version="1.0" encoding="utf-8"?>
<p:tagLst xmlns:p="http://schemas.openxmlformats.org/presentationml/2006/main">
  <p:tag name="AS_UNIQUEID" val="3320"/>
</p:tagLst>
</file>

<file path=ppt/tags/tag481.xml><?xml version="1.0" encoding="utf-8"?>
<p:tagLst xmlns:p="http://schemas.openxmlformats.org/presentationml/2006/main">
  <p:tag name="AS_UNIQUEID" val="3321"/>
</p:tagLst>
</file>

<file path=ppt/tags/tag482.xml><?xml version="1.0" encoding="utf-8"?>
<p:tagLst xmlns:p="http://schemas.openxmlformats.org/presentationml/2006/main">
  <p:tag name="AS_UNIQUEID" val="3322"/>
</p:tagLst>
</file>

<file path=ppt/tags/tag483.xml><?xml version="1.0" encoding="utf-8"?>
<p:tagLst xmlns:p="http://schemas.openxmlformats.org/presentationml/2006/main">
  <p:tag name="AS_UNIQUEID" val="3323"/>
</p:tagLst>
</file>

<file path=ppt/tags/tag484.xml><?xml version="1.0" encoding="utf-8"?>
<p:tagLst xmlns:p="http://schemas.openxmlformats.org/presentationml/2006/main">
  <p:tag name="AS_UNIQUEID" val="3324"/>
</p:tagLst>
</file>

<file path=ppt/tags/tag485.xml><?xml version="1.0" encoding="utf-8"?>
<p:tagLst xmlns:p="http://schemas.openxmlformats.org/presentationml/2006/main">
  <p:tag name="AS_UNIQUEID" val="3325"/>
</p:tagLst>
</file>

<file path=ppt/tags/tag486.xml><?xml version="1.0" encoding="utf-8"?>
<p:tagLst xmlns:p="http://schemas.openxmlformats.org/presentationml/2006/main">
  <p:tag name="AS_UNIQUEID" val="3326"/>
</p:tagLst>
</file>

<file path=ppt/tags/tag487.xml><?xml version="1.0" encoding="utf-8"?>
<p:tagLst xmlns:p="http://schemas.openxmlformats.org/presentationml/2006/main">
  <p:tag name="AS_UNIQUEID" val="3327"/>
</p:tagLst>
</file>

<file path=ppt/tags/tag488.xml><?xml version="1.0" encoding="utf-8"?>
<p:tagLst xmlns:p="http://schemas.openxmlformats.org/presentationml/2006/main">
  <p:tag name="AS_UNIQUEID" val="3328"/>
</p:tagLst>
</file>

<file path=ppt/tags/tag489.xml><?xml version="1.0" encoding="utf-8"?>
<p:tagLst xmlns:p="http://schemas.openxmlformats.org/presentationml/2006/main">
  <p:tag name="AS_UNIQUEID" val="3329"/>
</p:tagLst>
</file>

<file path=ppt/tags/tag490.xml><?xml version="1.0" encoding="utf-8"?>
<p:tagLst xmlns:p="http://schemas.openxmlformats.org/presentationml/2006/main">
  <p:tag name="AS_UNIQUEID" val="958"/>
  <p:tag name="KSO_WM_UNIT_TABLE_BEAUTIFY" val="smartTable{ddb020e9-747f-4c7c-acef-9a65593da86e}"/>
</p:tagLst>
</file>

<file path=ppt/tags/tag491.xml><?xml version="1.0" encoding="utf-8"?>
<p:tagLst xmlns:p="http://schemas.openxmlformats.org/presentationml/2006/main">
  <p:tag name="AS_UNIQUEID" val="3330"/>
</p:tagLst>
</file>

<file path=ppt/tags/tag492.xml><?xml version="1.0" encoding="utf-8"?>
<p:tagLst xmlns:p="http://schemas.openxmlformats.org/presentationml/2006/main">
  <p:tag name="AS_UNIQUEID" val="3331"/>
</p:tagLst>
</file>

<file path=ppt/tags/tag493.xml><?xml version="1.0" encoding="utf-8"?>
<p:tagLst xmlns:p="http://schemas.openxmlformats.org/presentationml/2006/main">
  <p:tag name="AS_UNIQUEID" val="3332"/>
</p:tagLst>
</file>

<file path=ppt/tags/tag494.xml><?xml version="1.0" encoding="utf-8"?>
<p:tagLst xmlns:p="http://schemas.openxmlformats.org/presentationml/2006/main">
  <p:tag name="AS_UNIQUEID" val="3333"/>
</p:tagLst>
</file>

<file path=ppt/tags/tag495.xml><?xml version="1.0" encoding="utf-8"?>
<p:tagLst xmlns:p="http://schemas.openxmlformats.org/presentationml/2006/main">
  <p:tag name="AS_UNIQUEID" val="3334"/>
</p:tagLst>
</file>

<file path=ppt/tags/tag496.xml><?xml version="1.0" encoding="utf-8"?>
<p:tagLst xmlns:p="http://schemas.openxmlformats.org/presentationml/2006/main">
  <p:tag name="AS_UNIQUEID" val="3335"/>
</p:tagLst>
</file>

<file path=ppt/tags/tag497.xml><?xml version="1.0" encoding="utf-8"?>
<p:tagLst xmlns:p="http://schemas.openxmlformats.org/presentationml/2006/main">
  <p:tag name="AS_UNIQUEID" val="3336"/>
</p:tagLst>
</file>

<file path=ppt/tags/tag498.xml><?xml version="1.0" encoding="utf-8"?>
<p:tagLst xmlns:p="http://schemas.openxmlformats.org/presentationml/2006/main">
  <p:tag name="AS_UNIQUEID" val="3337"/>
</p:tagLst>
</file>

<file path=ppt/tags/tag499.xml><?xml version="1.0" encoding="utf-8"?>
<p:tagLst xmlns:p="http://schemas.openxmlformats.org/presentationml/2006/main">
  <p:tag name="AS_UNIQUEID" val="8272"/>
</p:tagLst>
</file>

<file path=ppt/tags/tag500.xml><?xml version="1.0" encoding="utf-8"?>
<p:tagLst xmlns:p="http://schemas.openxmlformats.org/presentationml/2006/main">
  <p:tag name="AS_UNIQUEID" val="3339"/>
</p:tagLst>
</file>

<file path=ppt/tags/tag501.xml><?xml version="1.0" encoding="utf-8"?>
<p:tagLst xmlns:p="http://schemas.openxmlformats.org/presentationml/2006/main">
  <p:tag name="AS_UNIQUEID" val="3340"/>
</p:tagLst>
</file>

<file path=ppt/tags/tag502.xml><?xml version="1.0" encoding="utf-8"?>
<p:tagLst xmlns:p="http://schemas.openxmlformats.org/presentationml/2006/main">
  <p:tag name="AS_UNIQUEID" val="3341"/>
</p:tagLst>
</file>

<file path=ppt/tags/tag503.xml><?xml version="1.0" encoding="utf-8"?>
<p:tagLst xmlns:p="http://schemas.openxmlformats.org/presentationml/2006/main">
  <p:tag name="AS_UNIQUEID" val="8273"/>
</p:tagLst>
</file>

<file path=ppt/tags/tag504.xml><?xml version="1.0" encoding="utf-8"?>
<p:tagLst xmlns:p="http://schemas.openxmlformats.org/presentationml/2006/main">
  <p:tag name="AS_UNIQUEID" val="3347"/>
</p:tagLst>
</file>

<file path=ppt/tags/tag505.xml><?xml version="1.0" encoding="utf-8"?>
<p:tagLst xmlns:p="http://schemas.openxmlformats.org/presentationml/2006/main">
  <p:tag name="AS_UNIQUEID" val="3348"/>
</p:tagLst>
</file>

<file path=ppt/tags/tag506.xml><?xml version="1.0" encoding="utf-8"?>
<p:tagLst xmlns:p="http://schemas.openxmlformats.org/presentationml/2006/main">
  <p:tag name="AS_UNIQUEID" val="3349"/>
</p:tagLst>
</file>

<file path=ppt/tags/tag507.xml><?xml version="1.0" encoding="utf-8"?>
<p:tagLst xmlns:p="http://schemas.openxmlformats.org/presentationml/2006/main">
  <p:tag name="AS_UNIQUEID" val="3350"/>
</p:tagLst>
</file>

<file path=ppt/tags/tag508.xml><?xml version="1.0" encoding="utf-8"?>
<p:tagLst xmlns:p="http://schemas.openxmlformats.org/presentationml/2006/main">
  <p:tag name="AS_UNIQUEID" val="3351"/>
</p:tagLst>
</file>

<file path=ppt/tags/tag509.xml><?xml version="1.0" encoding="utf-8"?>
<p:tagLst xmlns:p="http://schemas.openxmlformats.org/presentationml/2006/main">
  <p:tag name="AS_UNIQUEID" val="3352"/>
</p:tagLst>
</file>

<file path=ppt/tags/tag510.xml><?xml version="1.0" encoding="utf-8"?>
<p:tagLst xmlns:p="http://schemas.openxmlformats.org/presentationml/2006/main">
  <p:tag name="AS_UNIQUEID" val="3353"/>
</p:tagLst>
</file>

<file path=ppt/tags/tag511.xml><?xml version="1.0" encoding="utf-8"?>
<p:tagLst xmlns:p="http://schemas.openxmlformats.org/presentationml/2006/main">
  <p:tag name="AS_UNIQUEID" val="3354"/>
</p:tagLst>
</file>

<file path=ppt/tags/tag512.xml><?xml version="1.0" encoding="utf-8"?>
<p:tagLst xmlns:p="http://schemas.openxmlformats.org/presentationml/2006/main">
  <p:tag name="AS_UNIQUEID" val="3355"/>
</p:tagLst>
</file>

<file path=ppt/tags/tag513.xml><?xml version="1.0" encoding="utf-8"?>
<p:tagLst xmlns:p="http://schemas.openxmlformats.org/presentationml/2006/main">
  <p:tag name="AS_UNIQUEID" val="3356"/>
</p:tagLst>
</file>

<file path=ppt/tags/tag514.xml><?xml version="1.0" encoding="utf-8"?>
<p:tagLst xmlns:p="http://schemas.openxmlformats.org/presentationml/2006/main">
  <p:tag name="AS_UNIQUEID" val="3357"/>
</p:tagLst>
</file>

<file path=ppt/tags/tag515.xml><?xml version="1.0" encoding="utf-8"?>
<p:tagLst xmlns:p="http://schemas.openxmlformats.org/presentationml/2006/main">
  <p:tag name="AS_UNIQUEID" val="3358"/>
</p:tagLst>
</file>

<file path=ppt/tags/tag516.xml><?xml version="1.0" encoding="utf-8"?>
<p:tagLst xmlns:p="http://schemas.openxmlformats.org/presentationml/2006/main">
  <p:tag name="AS_UNIQUEID" val="3359"/>
</p:tagLst>
</file>

<file path=ppt/tags/tag517.xml><?xml version="1.0" encoding="utf-8"?>
<p:tagLst xmlns:p="http://schemas.openxmlformats.org/presentationml/2006/main">
  <p:tag name="AS_UNIQUEID" val="3360"/>
</p:tagLst>
</file>

<file path=ppt/tags/tag518.xml><?xml version="1.0" encoding="utf-8"?>
<p:tagLst xmlns:p="http://schemas.openxmlformats.org/presentationml/2006/main">
  <p:tag name="AS_UNIQUEID" val="3361"/>
</p:tagLst>
</file>

<file path=ppt/tags/tag519.xml><?xml version="1.0" encoding="utf-8"?>
<p:tagLst xmlns:p="http://schemas.openxmlformats.org/presentationml/2006/main">
  <p:tag name="AS_UNIQUEID" val="3362"/>
</p:tagLst>
</file>

<file path=ppt/tags/tag520.xml><?xml version="1.0" encoding="utf-8"?>
<p:tagLst xmlns:p="http://schemas.openxmlformats.org/presentationml/2006/main">
  <p:tag name="AS_UNIQUEID" val="3363"/>
</p:tagLst>
</file>

<file path=ppt/tags/tag521.xml><?xml version="1.0" encoding="utf-8"?>
<p:tagLst xmlns:p="http://schemas.openxmlformats.org/presentationml/2006/main">
  <p:tag name="AS_UNIQUEID" val="3364"/>
</p:tagLst>
</file>

<file path=ppt/tags/tag522.xml><?xml version="1.0" encoding="utf-8"?>
<p:tagLst xmlns:p="http://schemas.openxmlformats.org/presentationml/2006/main">
  <p:tag name="AS_UNIQUEID" val="3365"/>
</p:tagLst>
</file>

<file path=ppt/tags/tag523.xml><?xml version="1.0" encoding="utf-8"?>
<p:tagLst xmlns:p="http://schemas.openxmlformats.org/presentationml/2006/main">
  <p:tag name="AS_UNIQUEID" val="3366"/>
</p:tagLst>
</file>

<file path=ppt/tags/tag524.xml><?xml version="1.0" encoding="utf-8"?>
<p:tagLst xmlns:p="http://schemas.openxmlformats.org/presentationml/2006/main">
  <p:tag name="AS_UNIQUEID" val="3367"/>
</p:tagLst>
</file>

<file path=ppt/tags/tag525.xml><?xml version="1.0" encoding="utf-8"?>
<p:tagLst xmlns:p="http://schemas.openxmlformats.org/presentationml/2006/main">
  <p:tag name="AS_UNIQUEID" val="3368"/>
</p:tagLst>
</file>

<file path=ppt/tags/tag526.xml><?xml version="1.0" encoding="utf-8"?>
<p:tagLst xmlns:p="http://schemas.openxmlformats.org/presentationml/2006/main">
  <p:tag name="AS_UNIQUEID" val="3369"/>
</p:tagLst>
</file>

<file path=ppt/tags/tag527.xml><?xml version="1.0" encoding="utf-8"?>
<p:tagLst xmlns:p="http://schemas.openxmlformats.org/presentationml/2006/main">
  <p:tag name="AS_UNIQUEID" val="3370"/>
</p:tagLst>
</file>

<file path=ppt/tags/tag528.xml><?xml version="1.0" encoding="utf-8"?>
<p:tagLst xmlns:p="http://schemas.openxmlformats.org/presentationml/2006/main">
  <p:tag name="AS_UNIQUEID" val="3371"/>
</p:tagLst>
</file>

<file path=ppt/tags/tag529.xml><?xml version="1.0" encoding="utf-8"?>
<p:tagLst xmlns:p="http://schemas.openxmlformats.org/presentationml/2006/main">
  <p:tag name="AS_UNIQUEID" val="3372"/>
</p:tagLst>
</file>

<file path=ppt/tags/tag530.xml><?xml version="1.0" encoding="utf-8"?>
<p:tagLst xmlns:p="http://schemas.openxmlformats.org/presentationml/2006/main">
  <p:tag name="AS_UNIQUEID" val="3373"/>
</p:tagLst>
</file>

<file path=ppt/tags/tag531.xml><?xml version="1.0" encoding="utf-8"?>
<p:tagLst xmlns:p="http://schemas.openxmlformats.org/presentationml/2006/main">
  <p:tag name="AS_UNIQUEID" val="3374"/>
</p:tagLst>
</file>

<file path=ppt/tags/tag532.xml><?xml version="1.0" encoding="utf-8"?>
<p:tagLst xmlns:p="http://schemas.openxmlformats.org/presentationml/2006/main">
  <p:tag name="AS_UNIQUEID" val="3375"/>
</p:tagLst>
</file>

<file path=ppt/tags/tag533.xml><?xml version="1.0" encoding="utf-8"?>
<p:tagLst xmlns:p="http://schemas.openxmlformats.org/presentationml/2006/main">
  <p:tag name="AS_UNIQUEID" val="3376"/>
</p:tagLst>
</file>

<file path=ppt/tags/tag534.xml><?xml version="1.0" encoding="utf-8"?>
<p:tagLst xmlns:p="http://schemas.openxmlformats.org/presentationml/2006/main">
  <p:tag name="AS_UNIQUEID" val="3377"/>
</p:tagLst>
</file>

<file path=ppt/tags/tag535.xml><?xml version="1.0" encoding="utf-8"?>
<p:tagLst xmlns:p="http://schemas.openxmlformats.org/presentationml/2006/main">
  <p:tag name="AS_UNIQUEID" val="3378"/>
</p:tagLst>
</file>

<file path=ppt/tags/tag536.xml><?xml version="1.0" encoding="utf-8"?>
<p:tagLst xmlns:p="http://schemas.openxmlformats.org/presentationml/2006/main">
  <p:tag name="AS_UNIQUEID" val="958"/>
  <p:tag name="KSO_WM_UNIT_TABLE_BEAUTIFY" val="smartTable{ddb020e9-747f-4c7c-acef-9a65593da86e}"/>
</p:tagLst>
</file>

<file path=ppt/tags/tag537.xml><?xml version="1.0" encoding="utf-8"?>
<p:tagLst xmlns:p="http://schemas.openxmlformats.org/presentationml/2006/main">
  <p:tag name="AS_UNIQUEID" val="3379"/>
</p:tagLst>
</file>

<file path=ppt/tags/tag538.xml><?xml version="1.0" encoding="utf-8"?>
<p:tagLst xmlns:p="http://schemas.openxmlformats.org/presentationml/2006/main">
  <p:tag name="AS_UNIQUEID" val="3380"/>
</p:tagLst>
</file>

<file path=ppt/tags/tag539.xml><?xml version="1.0" encoding="utf-8"?>
<p:tagLst xmlns:p="http://schemas.openxmlformats.org/presentationml/2006/main">
  <p:tag name="AS_UNIQUEID" val="3381"/>
</p:tagLst>
</file>

<file path=ppt/tags/tag540.xml><?xml version="1.0" encoding="utf-8"?>
<p:tagLst xmlns:p="http://schemas.openxmlformats.org/presentationml/2006/main">
  <p:tag name="AS_UNIQUEID" val="3382"/>
</p:tagLst>
</file>

<file path=ppt/tags/tag541.xml><?xml version="1.0" encoding="utf-8"?>
<p:tagLst xmlns:p="http://schemas.openxmlformats.org/presentationml/2006/main">
  <p:tag name="AS_UNIQUEID" val="3383"/>
</p:tagLst>
</file>

<file path=ppt/tags/tag542.xml><?xml version="1.0" encoding="utf-8"?>
<p:tagLst xmlns:p="http://schemas.openxmlformats.org/presentationml/2006/main">
  <p:tag name="AS_UNIQUEID" val="3384"/>
</p:tagLst>
</file>

<file path=ppt/tags/tag543.xml><?xml version="1.0" encoding="utf-8"?>
<p:tagLst xmlns:p="http://schemas.openxmlformats.org/presentationml/2006/main">
  <p:tag name="AS_UNIQUEID" val="3385"/>
</p:tagLst>
</file>

<file path=ppt/tags/tag544.xml><?xml version="1.0" encoding="utf-8"?>
<p:tagLst xmlns:p="http://schemas.openxmlformats.org/presentationml/2006/main">
  <p:tag name="AS_UNIQUEID" val="3386"/>
</p:tagLst>
</file>

<file path=ppt/tags/tag545.xml><?xml version="1.0" encoding="utf-8"?>
<p:tagLst xmlns:p="http://schemas.openxmlformats.org/presentationml/2006/main">
  <p:tag name="AS_UNIQUEID" val="8369"/>
</p:tagLst>
</file>

<file path=ppt/tags/tag546.xml><?xml version="1.0" encoding="utf-8"?>
<p:tagLst xmlns:p="http://schemas.openxmlformats.org/presentationml/2006/main">
  <p:tag name="AS_UNIQUEID" val="8370"/>
</p:tagLst>
</file>

<file path=ppt/tags/tag5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176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宋体</vt:lpstr>
      <vt:lpstr>Calibri Light</vt:lpstr>
      <vt:lpstr>黑体</vt:lpstr>
      <vt:lpstr>楷体</vt:lpstr>
      <vt:lpstr>方正姚体</vt:lpstr>
      <vt:lpstr>Tahoma</vt:lpstr>
      <vt:lpstr>Wingdings 2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2024-08-29T23:17:34.233</cp:lastPrinted>
  <dcterms:created xsi:type="dcterms:W3CDTF">2024-08-29T15:17:34Z</dcterms:created>
  <dcterms:modified xsi:type="dcterms:W3CDTF">2024-08-29T15:17:36Z</dcterms:modified>
</cp:coreProperties>
</file>