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CC8833-DDB3-40B1-B6AE-7A4B02AFDD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61FDF4-165C-4059-BF38-7D5357606D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C5E15F-7B27-4A4B-8198-5FC8D72258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F3FF74-6EE4-4836-8337-6F3E259D61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5D3C691-E3D9-48EA-A2C5-F55E081DE7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7912C16-56FD-4CF1-BB25-299325361A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E8A4631-66F5-4163-B98B-F73CE035AC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D75999-FB2F-444D-82C3-9CC510B645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542B575-906E-44DE-9448-4FEFC3ADB0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CE49E6-A098-497C-B369-70C867C997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A90836-A0A8-4027-92D3-F96C8CD77F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68117053017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平面直角坐标系与二维几何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2024-01-28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平面直角坐标系基本概念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直线方程及性质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圆方程及性质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椭圆、双曲线和抛物线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二维图形变换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二维几何在实际问题中应用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平面直角坐标系基本概念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平面直角坐标系是由两条互相垂直、原点重合的数轴组成，通常水平方向的数轴称为x轴，垂直方向的数轴称为y轴。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在平面直角坐标系中，任意一点都可以用一对有序实数来表示，这对有序实数称为该点的坐标。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性质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定义与性质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885" b="1288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x轴和y轴将平面分成四个部分，它们本身合称坐标轴。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坐标轴将平面分成的四个部分分别称为第一象限、第二象限、第三象限和第四象限。每个象限内的点的坐标符号有特定的规律。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坐标轴与象限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象限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坐标轴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9625" r="1962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在平面直角坐标系中，任意一点可以用一个大写字母表示，如点A、点B等。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点的表示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点的坐标用一对有序实数表示，记作(x,y)。其中x表示点在x轴上的投影到原点的距离，y表示点在y轴上的投影到原点的距离。根据点所在象限的不同，x和y的取值可以是正数、负数或零。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坐标的表示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点与坐标表示方法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直线方程及性质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一般形式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$Ax + By + C = 0$，其中$A$、$B$不同时为0。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几何意义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表示一条直线，其法向量为$(A, B)$，常数项$C$决定直线在平面上的位置。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4750" r="2475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直线方程一般形式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t="5306" b="53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斜率截距式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$y = kx + b$，其中$k$为斜率，$b$为截距。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几何意义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表示一条斜率为$k$、在$y$轴上截距为$b$的直线。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斜率截距式方程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两点式方程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两点式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$frac{y - y_1}{y_2 - y_1} = frac{x - x_1}{x_2 - x_1}$，其中$(x_1, y_1)$、$(x_2, y_2)$为直线上两点。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几何意义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表示通过两点$(x_1, y_1)$、$(x_2, y_2)$的直线。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两直线平行当且仅当它们的斜率相等，即$k_1 = k_2$。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垂直条件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两直线垂直当且仅当它们的斜率互为负倒数，即$k_1 cdot k_2 = -1$。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平行条件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平行与垂直条件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圆方程及性质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圆标准方程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圆的标准方程为 $(x - a)^{2} + (y - b)^{2} = r^{2}$，其中 $(a, b)$ 为圆心坐标，$r$ 为半径。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标准方程反映了圆的基本性质，即圆上任意一点到圆心的距离等于半径。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圆的一般方程为 $x^{2} + y^{2} + Dx + Ey + F = 0$，其中 $D, E, F$ 为常数。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通过配方，一般方程可转化为标准方程形式。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圆一般方程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7554" r="17554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圆心坐标 $(a, b)$ 可通过解方程组 $left{ begin{array}{l} a = -frac{D}{2}  b = -frac{E}{2} end{array} right.$ 得到。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半径 $r$ 可通过公式 $r = sqrt{a^{2} + b^{2} - F}$ 计算得到。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圆心半径确定方法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1766626"/>
            <a:ext cx="4577476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切线长公式为 $PA times PB = PT^{2}$，其中 $PA, PB$ 分别为切点到圆外两点 $A, B$ 的距离，$PT$ 为切线长。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9593" y="4439331"/>
            <a:ext cx="4519030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切线长公式可用于解决与圆切线相关的问题，如求切线长、判断点与圆的位置关系等。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617602" y="3306002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64691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47443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319071" y="3368040"/>
            <a:ext cx="6434912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53656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切线长公式应用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https://d.book118.com/568117053017006040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2024-09-18T07:19:11.905</cp:lastPrinted>
  <dcterms:created xsi:type="dcterms:W3CDTF">2024-09-17T23:19:11Z</dcterms:created>
  <dcterms:modified xsi:type="dcterms:W3CDTF">2024-09-17T23:19:14Z</dcterms:modified>
</cp:coreProperties>
</file>