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5DF2F-2891-4F93-A53E-B5781D56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676C4-060F-4AEC-9FBF-997B0EA5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A96A6-58CD-4AE2-92F7-7B3E34A94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137D3-1350-4BD2-9337-93B28EDCE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01248-2A09-424A-85DF-AA17C9B29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503D6C-ED36-4D60-8571-05E7E528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C504F-8A74-4B2A-BD6C-72A80D3D9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8C713-2141-4C89-BABF-92BC41F5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24FCB-4D2B-4BC0-8E2E-D7D22FAD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B7DA7-9237-4364-B63E-2DAB7427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8CFC2-6E12-42CE-856C-E502219D6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7055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风险管理对企业供应链安全的提升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供应链风险防范与控制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供应链安全提升措施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风险管理在供应链安全中的实践案例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全球化背景下供应链复杂性增加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随着全球化的深入发展，企业供应链日益复杂，涉及多个环节和多方参与者，任何一环出现问题都可能对整个供应链造成严重影响。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供应链中断风险加大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自然灾害、政治动荡、贸易战等不可预测事件以及人为错误、技术故障等内部因素，都可能导致供应链中断，给企业带来巨大损失。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风险管理对供应链安全至关重要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在上述背景下，风险管理成为确保供应链安全的关键环节，通过识别、评估和控制潜在风险，可以降低供应链中断的可能性，保障企业正常运营。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建立风险监控机制，对供应链中的风险进行持续跟踪和监控，并根据实际情况调整风险管理策略，实现风险管理的持续改进。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通过对供应链进行全面分析，识别出潜在的风险源和风险事件，为风险评估和应对提供依据。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对识别出的风险进行量化评估，确定风险发生的概率和影响程度，帮助企业了解自身面临的风险状况。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根据风险评估结果，制定相应的风险应对措施，如风险规避、风险降低、风险转移和风险接受等，确保供应链在面临风险时能够迅速应对，降低损失。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风险管理在供应链安全中的作用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地震、洪水、飓风等自然灾害可能导致供应链中断或延误。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政治不稳定、战争、恐怖袭击等政治事件可能对供应链造成严重影响。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汇率波动、通货膨胀、市场需求变化等经济因素可能导致供应链成本上升或销售下降。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技术故障、网络安全问题、数据泄露等技术问题可能对供应链运营产生负面影响。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通过评估潜在风险的发生概率和影响程度，将风险划分为不同等级，便于企业优先处理高风险事件。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识别潜在故障模式及其对系统性能的影响，从而采取相应的预防措施。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通过可视化工具展示供应链各环节之间的关联，帮助企业全面了解潜在风险。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供应链映射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基于专家判断和经验，对潜在风险进行主观评估。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定性评估模型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运用统计分析和数学建模方法，对潜在风险进行客观量化评估。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结合定性和定量评估方法，综合考虑多种因素，对潜在风险进行全面评估。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综合评估模型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供应链风险防范与控制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在采购合同中明确双方权责，包括质量标准、交货期、违约责任等，降低合同风险。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通过对供应链各环节进行全面评估，识别潜在风险点，为风险防范策略制定提供依据。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降低对单一供应商的依赖，通过多元化供应商选择分散风险。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关键指标监控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设定关键绩效指标（KPIs），实时监控供应链运营状态，确保潜在风险及时发现。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风险预警系统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利用先进的信息技术，构建风险预警系统，对异常情况自动报警，提高风险应对速度。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定期风险评估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定期对供应链进行风险评估，识别新的风险点，及时调整风险防范策略。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风险监控与预警机制建立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https://d.book118.com/568117055017006040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2024-09-18T07:19:13.390</cp:lastPrinted>
  <dcterms:created xsi:type="dcterms:W3CDTF">2024-09-17T23:19:13Z</dcterms:created>
  <dcterms:modified xsi:type="dcterms:W3CDTF">2024-09-17T23:19:15Z</dcterms:modified>
</cp:coreProperties>
</file>