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A6361-5E6B-4877-80FD-0E32696BD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F7398-4644-4227-A41C-748EE663C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1569F-7405-48AF-8F82-3DF78649F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28E9B-DB3E-41D4-996E-18341A80A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F27C19-3ED0-4951-93C5-2004476C4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EF866-BB08-4A12-B29E-07B296E7D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3F727-C9C5-41A6-9143-DACCDE1EB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286C9-5854-4050-B574-E27810484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36A62-EF9F-48D2-BE9B-E744919ED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26E7E-969B-4764-9110-FC4D2B977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96943-6832-42C4-A3AC-1FBD48CC3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70770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匀变速直线运动的研究复习ppt课件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匀变速直线运动的基本概念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匀变速直线运动的实例分析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匀变速直线运动的实验研究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匀变速直线运动的规律总结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匀变速直线运动的解题技巧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匀变速直线运动的综合应用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匀变速直线运动的基本概念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62" b="142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描述物体在同一直线上运动时，速度随时间均匀变化的运动现象。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匀变速直线运动是指物体在同一直线上运动，且速度随时间均匀变化。其特性包括加速度恒定，速度与时间成正比，位移与时间的平方成正比。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描述速度与加速度之间的数学关系。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在匀变速直线运动中，速度与加速度之间存在线性关系。根据定义，速度等于初速度加上加速度乘以时间。因此，当时间增加时，速度也相应增加，而加速度决定了速度增加的快慢。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速度与加速度的关系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列举匀变速直线运动中常用的公式和定理。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究匀变速直线运动时，以下公式和定理是常用的：速度公式（v=v0+at）、位移公式（x=v0t+1/2at^2）、速度位移关系公式（v^2-v0^2=2ax）以及平均速度公式（v平均=x/t=(v0+v)/2）。这些公式和定理可以帮助我们解决匀变速直线运动中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匀变速直线运动的公式和定理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匀变速直线运动的实例分析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246" r="3324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自由落体运动是一种理想化的匀加速直线运动，物体仅受重力作用，从静止开始下落。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自由落体运动满足初速度为零，加速度为地球的重力加速度，方向竖直向下的匀加速直线运动。自由落体运动过程中，物体的速度随时间均匀增加，位移与时间平方成正比。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自由落体运动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竖直上抛运动是物体以一定初速度向上运动的匀减速直线运动，直至速度减为零后下落。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竖直上抛运动的加速度始终为地球的重力加速度，方向竖直向下。物体上升到最高点后，速度减为零，然后开始下落。竖直上抛运动过程中，物体的速度和位移随时间变化呈现规律性变化。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竖直上抛运动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汽车刹车问题是一个典型的匀减速直线运动问题，需要考虑汽车的初速度、加速度和刹车距离等因素。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汽车刹车时，加速度的大小和方向与初速度方向相反，是恒定的。汽车刹车距离与初速度、加速度和制动系统性能等因素有关。解决汽车刹车问题需要考虑实际情况，如路面状况、车轮与地面的摩擦力等。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汽车刹车问题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匀变速直线运动的实验研究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实验结果受到多种因素的影响，如纸带的摩擦、打点计时器的精度、电源的波动等，需要进行误差分析和数据处理。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打点计时器实验是研究匀变速直线运动的基本实验之一，通过打点计时器在纸带上打点，再利用测量工具测量各个点的位移和时间，可以计算出物体的加速度和速度。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实验中需要注意控制实验条件，如纸带的安装要平直，打点计时器的安装要稳定，电源的电压要稳定等。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8142" b="18142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89" r="88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961" r="96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打点计时器实验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频闪照相法是通过频闪仪发出的短暂的强光照射物体，同时用照相机拍摄物体的运动过程。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6667" b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实验中需要注意控制实验条件，如频闪仪的频率和照相机的曝光时间等。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通过分析拍摄到的照片，可以测量物体的位移和时间，进而计算出物体的加速度和速度。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实验结果受到多种因素的影响，如物体的反光程度、拍摄角度、相机精度等，需要进行误差分析和数据处理。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频闪照相法实验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https://d.book118.com/568117077051006035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2024-09-14T03:26:19.050</cp:lastPrinted>
  <dcterms:created xsi:type="dcterms:W3CDTF">2024-09-13T19:26:19Z</dcterms:created>
  <dcterms:modified xsi:type="dcterms:W3CDTF">2024-09-13T19:26:20Z</dcterms:modified>
</cp:coreProperties>
</file>