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A376D-1B91-4AB5-8767-6A3EAC7A5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C4016-F1F1-4D69-B005-7046F85FB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CB5DF-1E3A-4525-9E31-389EE6275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6CD89-963E-423F-9339-1A166CCCF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74EBC4-63F8-4E0B-9287-95C5FFFB8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D952C5-D268-40C8-AD91-905E9795B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6CA897-07DD-4C6D-BD7D-B74B3C58E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C0AD1-6213-4B27-A192-202ED1E06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8C61E-9C73-4BC7-BC70-49FE2B357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2C367-2D56-4EDC-8C82-21ECA42BE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0F689-1FF2-43D2-85E3-D681958BF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20032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化妆品行业复工情况分析报告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化妆品行业复工现状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化妆品行业复工面临的挑战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化妆品行业复工策略与建议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化妆品行业复工未来展望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受新冠疫情影响，化妆品行业经历了长时间的停工停产，随着疫情得到控制，行业开始逐步复工。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为了了解化妆品行业的复工情况，本报告对多家化妆品企业进行了调研，并对其复工情况进行了详细分析。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本报告旨在为化妆品企业提供复工参考，帮助企业更好地应对疫情带来的挑战，推动行业健康发展。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本报告涵盖了化妆品行业的多个领域，包括护肤品、彩妆、香水等。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本报告重点分析了化妆品行业的复工情况、疫情对行业的影响、以及企业在复工过程中面临的挑战和机遇。同时，还提出了一些建议和措施，以帮助化妆品企业更好地应对疫情带来的挑战。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本报告的数据主要来源于国家统计局、行业协会、以及多家化妆品企业的调研数据。这些数据经过整理和分析，形成了本报告的结论和建议。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化妆品行业复工现状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复工企业数量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根据最新统计数据，化妆品行业中已有超过80%的企业实现复工，复工企业数量达到近4000家。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复工企业占比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在化妆品行业总体企业中，复工企业占比达到85%，显示出行业复工的积极态势。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复工企业数量及占比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复工企业员工返岗情况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员工返岗率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随着企业复工的推进，员工返岗率逐步提升。目前，化妆品行业员工整体返岗率已达到90%以上。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返岗员工分布情况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返岗员工主要分布在生产、研发、销售等关键岗位，确保企业在复工后能够迅速恢复正常运营。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根据对复工企业的调研数据，超过90%的企业产能已恢复至疫情前的80%以上，部分龙头企业产能恢复率甚至达到100%。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产能恢复率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产能恢复受到供应链稳定性、员工到岗率、市场需求等多方面因素的影响。目前，大部分企业已积极采取措施应对挑战，推动产能稳步恢复。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产能恢复影响因素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复工企业产能恢复情况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化妆品行业复工面临的挑战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由于疫情等不可控因素，全球供应链受到严重冲击，导致化妆品生产所需的原材料供应不稳定，甚至出现中断。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原材料短缺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部分关键原材料的生产和运输受到影响，使得化妆品企业在复工过程中面临原材料短缺的困境。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供应链中断与原材料短缺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市场需求减少与竞争加剧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受疫情影响，消费者购买力下降，对化妆品等非必需品的需求减少，导致市场需求萎缩。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市场需求减少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在市场需求减少的情况下，化妆品企业之间的竞争愈发激烈，价格战、营销战等不断上演。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竞争加剧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由于销售下滑、库存积压等原因，化妆品企业面临资金短缺的压力，难以维持正常的生产经营。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经营困难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在资金压力和市场需求的双重打击下，部分化妆品企业陷入经营困境，甚至面临倒闭的风险。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资金压力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资金压力与经营困难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https://d.book118.com/568120032014006032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2024-09-09T08:27:00.677</cp:lastPrinted>
  <dcterms:created xsi:type="dcterms:W3CDTF">2024-09-09T00:27:00Z</dcterms:created>
  <dcterms:modified xsi:type="dcterms:W3CDTF">2024-09-09T00:27:02Z</dcterms:modified>
</cp:coreProperties>
</file>