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27217FF-D584-4C81-BCDA-D8BB53D4C4A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732D6-18DA-427A-9280-DE9DE9FB8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023A3-2988-40C9-A917-25CA35EEE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BBFAD-29B6-42B9-865B-D120FD78B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942F5-4DE4-4413-B9F0-DBA64A55F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696E4F-295E-4B1C-9E32-8887763DD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7E42DA-8E99-4412-B994-5C0C756F0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7D0834-DB6F-4325-9D4F-C2576CD13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9AD22-BC3F-461F-ADBA-6630F16E3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1AB7F-DEB0-4D9A-A035-B54F0D2E7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0400D-D755-4D09-9B96-8F889FE67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00AA1-7301-4764-9794-D1DDC2370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197FF41-BF7B-41E6-BEF4-0768491DF4D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F0318C4-5F9B-45AD-8204-FEF3C490F51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6.pn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2005403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中风医生教学查房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3492360"/>
            <a:ext cx="99748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0084FF">
              <a:alpha val="4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查房前的准备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查房实施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查房总结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实战案例分析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未来展望与挑战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分析病情发展和治疗方案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评估病情进展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制定个性化治疗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探讨并解决诊疗过程中的问题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病情变化应对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问题解决方案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中风医生教学查房内容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核实患者信息和诊断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确保病情准确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了解治疗方向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0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1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30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131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132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133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中风医生教学查房的流程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中风医生教学查房包括：掌握患者病史和检查结果，组织查房小组进行讨论，制定治疗方案并记录查房内容。这一流程有助于全面了解患者情况，提升医务人员间的沟通和协作能力。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7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查房前的准备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收集患者资料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在进行查房前，医生需要收集患者的病史、检查报告以及治疗方案，这些资料对于评估患者的病情和制定治疗方案至关重要。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分工合作，确保每个环节到位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分工明确，避免重复工作和漏查问题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着重准备可能出现的问题和挑战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提前应对可能的并发症或处理突发情况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确认查房议程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详细列出每个病例的讨论重点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确保医生们在查房时不会遗漏重要信息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7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查房前的准备工作至关重要，充分准备和细致安排可以确保查房工作的高效进行，同时也能提升医疗服务的质量和效果。医生们需要在查房前做好充分的准备，保证每个环节都得到充分重视，以提供更好的医疗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9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8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查房实施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7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8"/>
          <p:cNvSpPr/>
          <p:nvPr/>
        </p:nvSpPr>
        <p:spPr>
          <a:xfrm>
            <a:off x="7873200" y="13716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9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协调医疗团队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合理分工，协作高效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多角度观察问题，共同制定治疗方案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2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灵活应对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在不同情况下灵活调整查房计划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应对突发状况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5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查房技巧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9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善于倾听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仔细聆听患者的主诉和病史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关注细微的变化和反应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22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互动交流与分享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5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医生之间的互动交流与分享对于提升整个医疗团队的能力至关重要。鼓励医生们积极提出自己的看法和建议，分享成功的治疗经验和教训，共同促进医疗水平的提高。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47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中风医生查房要点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中风医生在查房时需要注意沟通技巧、观察力和团队合作，这些是提高医疗效果和患者满意度的关键因素。只有具备良好的查房技能，医生才能更好地为患者服务，确保治疗效果和患者安全。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6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6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8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https://d.book118.com/568120054030006047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中风医生教学查房</vt:lpstr>
      <vt:lpstr>目录</vt:lpstr>
      <vt:lpstr>第一章 简介</vt:lpstr>
      <vt:lpstr>中风医生教学查房内容</vt:lpstr>
      <vt:lpstr>中风医生教学查房的流程</vt:lpstr>
      <vt:lpstr>第2章 查房前的准备</vt:lpstr>
      <vt:lpstr> </vt:lpstr>
      <vt:lpstr>确认查房议程</vt:lpstr>
      <vt:lpstr>总结</vt:lpstr>
      <vt:lpstr>第3章 查房实施</vt:lpstr>
      <vt:lpstr>查房技巧</vt:lpstr>
      <vt:lpstr>互动交流与分享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2024-09-28T10:07:51.284</cp:lastPrinted>
  <dcterms:created xsi:type="dcterms:W3CDTF">2024-09-28T02:07:51Z</dcterms:created>
  <dcterms:modified xsi:type="dcterms:W3CDTF">2024-09-28T02:07:53Z</dcterms:modified>
</cp:coreProperties>
</file>