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5DFEB-3FB8-4398-81EA-52B11F7AA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2B810-FC8B-41B8-87EF-E5DB2C1A1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B8F93-FA90-4A8C-92E6-8DBA55890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FD861-1A4E-4497-8DDE-3018C746E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F9EEA-1D53-4F2D-ACF3-E6CC5C40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7F925B-78ED-4A30-8407-A87C7A22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9DDEB-6E78-4B03-BD5B-147C8025D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B29BE-2FC9-45D0-B42B-9BCC8CF93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7A370-F4F4-4765-BAB1-CE93F409A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C892C-71D8-436B-A86C-FFBD109D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D6704-962D-48FC-A31A-EF1880935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0127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侧卧位护理配合PPT\n## 1.侧卧位护理的基本概念与重要性\n### 1.1侧卧位护理的定义与适用范围\n### 1.2侧卧位护理在临床护理中的应用\n### 1.3侧卧位护理对患者康复的重要性\n## 2.侧卧位护理的操作方法与技巧\n### 2.1侧卧位护理的准备工作与注意事项\n### 2.2侧卧位护理的操作步骤与技巧\n### 2.3侧卧位护理的观察与评估\n## 3.侧卧位护理的并发症预防与处理\n### 3.1侧卧位护理的并发症预防措施\n### 3.2侧卧位护理的并发症识别与处理\n### 3.3侧卧位护理的并发症预防与护理教育\n## 4.侧卧位护理在不同疾病中的应用与案例分析\n### 4.1侧卧位护理在呼吸系统疾病中的应用与案例分析\n### 4.2侧卧位护理在心血管系统疾病中的应用与案例分析\n### 4.3侧卧位护理在神经系统疾病中的应用与案例分析\n## 5.侧卧位护理的发展趋势与未来展望\n### 5.1侧卧位护理的技术创新与优化\n### 5.2侧卧位护理的跨学科合作与研究\n### 5.3侧卧位护理在未来临床护理中的应用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侧卧位护理配合PPT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侧卧位护理的基本概念与重要性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侧卧位护理是指患者在侧卧位下进行的护理活动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适用于各种年龄段的患者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特别适用于需要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侧卧位护理包括体位调整、生活照顾和医学护理等方面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有助于维持患者的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康复效果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侧卧位护理的定义与适用范围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侧卧位护理在临床护理中的应用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侧卧位护理在临床护理中应用广泛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症状缓解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侧卧位护理可以与其他护理方法结合使用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康复速度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侧卧位护理有助于患者的呼吸功能恢复</a:t>
                </a:r>
                <a:endParaRPr/>
              </a:p>
            </p:txBody>
          </p:sp>
          <p:sp>
            <p:nvSpPr>
              <p:cNvPr id="2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呼吸道分泌物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的滞留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肺通气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肺换气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endParaRPr/>
              </a:p>
            </p:txBody>
          </p:sp>
        </p:grpSp>
        <p:grpSp>
          <p:nvGrpSpPr>
            <p:cNvPr id="20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侧卧位护理有助于患者的心血管功能稳定</a:t>
                </a:r>
                <a:endParaRPr/>
              </a:p>
            </p:txBody>
          </p:sp>
          <p:sp>
            <p:nvSpPr>
              <p:cNvPr id="2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心肌供氧</a:t>
                </a:r>
                <a:endParaRPr/>
              </a:p>
            </p:txBody>
          </p:sp>
        </p:grpSp>
        <p:grpSp>
          <p:nvGrpSpPr>
            <p:cNvPr id="20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侧卧位护理有助于患者的神经系统功能恢复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神经压迫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神经再生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功能恢复</a:t>
                </a:r>
                <a:endParaRPr/>
              </a:p>
            </p:txBody>
          </p:sp>
        </p:grpSp>
      </p:grpSp>
      <p:pic>
        <p:nvPicPr>
          <p:cNvPr id="21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侧卧位护理对患者康复的重要性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侧卧位护理的操作方法与技巧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侧卧位护理的准备工作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衣物舒适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枕头舒适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，支撑患者的头部和肩部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过度伸展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受压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侧卧位护理的注意事项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沟通需求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侧卧位护理的准备工作与注意事项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侧卧位护理的操作步骤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首先评估患者的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然后协助患者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调整体位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，保持舒适的侧卧位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接着进行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，如喂食、洗漱等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最后进行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，如监测生命体征、给药等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侧卧位护理的技巧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，了解患者的舒适度和需求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，与患者建立良好的护患关系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，与其他护理人员共同完成护理任务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侧卧位护理的操作步骤与技巧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侧卧位护理的观察与评估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侧卧位护理的观察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黏膜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状况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侧卧位护理的评估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侧卧位护理的并发症预防与处理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侧卧位护理的并发症预防措施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舒适的体位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过度伸展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更换体位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长时间保持同一姿势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，如喂食、洗漱等，避免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侧卧位护理的并发症预防教育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侧卧位护理的并发症预防措施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https://d.book118.com/568120127126006037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侧卧位护理配合PPT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2024-09-17T21:09:12.731</cp:lastPrinted>
  <dcterms:created xsi:type="dcterms:W3CDTF">2024-09-17T13:09:12Z</dcterms:created>
  <dcterms:modified xsi:type="dcterms:W3CDTF">2024-09-17T13:09:14Z</dcterms:modified>
</cp:coreProperties>
</file>