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8B36D-6687-4D19-AE5E-532E68B75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BDAF0-1042-4BA7-A4A5-754F8C55B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CB878-1388-40E0-8200-AA4B692C2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003EA3-F25C-4E77-A836-4514006F4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279FD4-C55B-411A-85AF-CB5DC5F5D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255F42-FA16-428E-B76E-E3ADF183F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92F6FF-FF86-47A0-9DCB-844E87848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170A3B-1B0D-4E59-8ABE-EF069041F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9F0C2-B1D6-408D-ABEA-5D8107C33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DAEAD-AB64-4BF3-B639-0F56E4484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2A3A0-3A86-4109-851D-011622F87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22070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营销导向的客户开发案例分析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营销导向的客户开发策略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案例分析：成功的客户开发案例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案例分析：失败的客户开发案例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营销导向的客户开发是指企业通过一系列营销策略和手段，吸引潜在客户，提高客户满意度和忠诚度，从而实现客户价值和业务增长的过程。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本文将通过案例分析的方式，探讨营销导向的客户开发在不同行业和场景中的应用，总结成功经验和教训，为企业提供有益的参考和借鉴。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873" b="78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11" b="53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976" b="697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案例选择理由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案例具有代表性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本文选取的案例均来自不同行业和领域，具有广泛的代表性，能够全面反映营销导向的客户开发在不同场景下的应用情况。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案例具有启发性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所选案例在客户开发方面具有一定的创新性和突破性，能够为企业提供新的思路和方法，有助于推动企业客户开发的实践创新。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案例具有实际应用价值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本文所选取的案例均具有较高的实际应用价值，企业可以根据自身实际情况进行借鉴和应用，从而提高客户开发的效率和效果。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营销导向的客户开发策略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93" r="2189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客户画像定义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客户画像是对目标客户群体的特征、需求和行为进行描述和分析的工具，有助于企业更好地理解客户需求，制定更精准的营销策略。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客户画像要素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包括客户的人口统计特征（如年龄、性别、地域、职业等）、消费行为特征（如购买习惯、消费偏好、购买决策过程等）、心理特征（如价值观、生活方式、性格特点等）。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客户画像应用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在营销活动中，企业可以根据客户画像来定位目标客户群体，制定个性化的营销策略，提高营销效果。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客户画像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营销渠道是指企业将产品或服务传递给最终消费者的途径，包括传统媒体、社交媒体、线下活动等多种形式。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营销渠道选择原则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根据目标客户群体的特点和需求，选择最合适的营销渠道，以提高营销效果。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在客户开发过程中，企业可以根据目标客户群体的特点和需求，选择合适的营销渠道，如社交媒体广告、电子邮件营销、线下活动等，以吸引潜在客户的关注和兴趣。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营销渠道选择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营销内容定义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营销内容是指用于吸引潜在客户的宣传资料和信息，包括广告文案、社交媒体帖子、电子邮件营销内容等。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营销内容制定原则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根据目标客户群体的需求和心理特征，制定有吸引力和针对性的营销内容，以提高潜在客户的兴趣和转化率。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营销内容应用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在客户开发过程中，企业可以根据目标客户群体的需求和心理特征，制定有针对性的营销内容，如针对潜在客户的疑问和需求，提供解决方案和价值信息，以激发潜在客户的兴趣和购买欲望。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营销内容制定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案例分析：成功的客户开发案例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49" r="1654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610" r="1661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610" r="166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公司名称：XYZ公司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产品：智能家居设备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市场定位：中高端市场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目标客户：年轻家庭、科技爱好者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https://d.book118.com/568122070113006036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2024-09-16T04:20:40.302</cp:lastPrinted>
  <dcterms:created xsi:type="dcterms:W3CDTF">2024-09-15T20:20:40Z</dcterms:created>
  <dcterms:modified xsi:type="dcterms:W3CDTF">2024-09-15T20:20:42Z</dcterms:modified>
</cp:coreProperties>
</file>