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5B1B7-4F64-457C-B042-B86C8C37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B6B7B-6C96-4129-B295-ED17C1B3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41A4-95F6-4AEB-B759-B052AF71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9561C-2EAC-4DE6-9351-D86F115C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B1DA8-DC0A-4DE3-8AAE-77F0C233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83869-B49D-4442-A1D9-3B86A323D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66B1A-EC82-407D-9843-E8C130BA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AE310-C759-4140-9C25-86FAB55C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7DF4-6E66-45AF-A931-614152C4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B669F-CDA3-463D-8918-361DEBA1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855D1-C007-4E5B-A4A2-C39F8455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3042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《高数课件9微分》ppt课件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微分在近似计算中的应用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微分中值定理及其应用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微分的定义与性质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微分是函数在某一点的变化率的极限，表示函数在该点附近的小变化。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微分定义公式：(df(x) = f'(x) cdot dx)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微分是函数值的增量与自变量增量的比的极限，即增量比的极限。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微分的性质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(d(k cdot f(x)) = k cdot f'(x) cdot dx, d(f(x) + g(x)) = f'(x) cdot dx + g'(x) cdot dx)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链式法则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(d(f(g(x))) = f'(g(x)) cdot dg'(x))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常数性质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对于常数c，(dc = 0)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幂函数的微分法则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对于幂函数(f(x) = x^n)，其微分为(df(x) = n cdot x^{n-1} cdot dx)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微分法则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描述函数复合的微分法则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如果函数u=f(x)在点x处可导，而函数y=g(u)在点u处可导，则复合函数y=g(f(x))在点x处可导，且其导数为(dy/dx=(dy/du)*(du/dx))。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应用示例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设y=sin(u)，u=x^2，则y'=(dy/du)*(du/dx)=cos(u)*2x=2xcos(x^2)。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链式法则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描述两个函数的乘积的微分法则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如果函数u=f(x)和v=g(x)在点x处都可导，则它们的乘积u*v在点x处也可导，且其导数为(d(uv)/dx=u'v+uv')。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应用示例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设y=x^2*sin(x)，则y'=2x*sin(x)+x^2*cos(x)。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乘积法则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如果函数u=f(x)和v=g(x)在点x处都可导，且g(x)≠0，则它们的商u/v在点x处也可导，且其导数为(d(u/v)/dx=(u'v-uv')/v^2)。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应用示例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设y=x^3/sin(x)，则y'=3x^2*sin(x)+x^3*cos(x)/sin^2(x)。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描述两个函数的商的微分法则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商的法则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微分在近似计算中的应用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微分概念的理解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理解微分概念是应用微分进行近似计算的基础。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微分是函数在某一点的变化率的量度，表示函数在该点附近的小变化所引起的函数值的大致变化。理解微分概念有助于更好地应用微分进行近似计算。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https://d.book118.com/568123042102006030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2024-09-07T03:56:25.844</cp:lastPrinted>
  <dcterms:created xsi:type="dcterms:W3CDTF">2024-09-06T19:56:25Z</dcterms:created>
  <dcterms:modified xsi:type="dcterms:W3CDTF">2024-09-06T19:56:27Z</dcterms:modified>
</cp:coreProperties>
</file>